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jdokGBLreX/OfFiGfSpfNGB466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B20B3C-6B33-40C6-AB55-1B8EB8EBDC45}" v="80" dt="2022-10-10T10:07:26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0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onora Carli" userId="dcf00136-b5a9-4d29-9b5c-3ce528aad3bb" providerId="ADAL" clId="{F1B20B3C-6B33-40C6-AB55-1B8EB8EBDC45}"/>
    <pc:docChg chg="modSld modMainMaster">
      <pc:chgData name="Eleonora Carli" userId="dcf00136-b5a9-4d29-9b5c-3ce528aad3bb" providerId="ADAL" clId="{F1B20B3C-6B33-40C6-AB55-1B8EB8EBDC45}" dt="2022-10-10T10:07:26.342" v="109" actId="113"/>
      <pc:docMkLst>
        <pc:docMk/>
      </pc:docMkLst>
      <pc:sldChg chg="modTransition">
        <pc:chgData name="Eleonora Carli" userId="dcf00136-b5a9-4d29-9b5c-3ce528aad3bb" providerId="ADAL" clId="{F1B20B3C-6B33-40C6-AB55-1B8EB8EBDC45}" dt="2022-10-10T09:47:21.149" v="42"/>
        <pc:sldMkLst>
          <pc:docMk/>
          <pc:sldMk cId="0" sldId="256"/>
        </pc:sldMkLst>
      </pc:sldChg>
      <pc:sldChg chg="modSp modTransition">
        <pc:chgData name="Eleonora Carli" userId="dcf00136-b5a9-4d29-9b5c-3ce528aad3bb" providerId="ADAL" clId="{F1B20B3C-6B33-40C6-AB55-1B8EB8EBDC45}" dt="2022-10-10T09:56:40.550" v="52" actId="113"/>
        <pc:sldMkLst>
          <pc:docMk/>
          <pc:sldMk cId="0" sldId="257"/>
        </pc:sldMkLst>
        <pc:spChg chg="mod">
          <ac:chgData name="Eleonora Carli" userId="dcf00136-b5a9-4d29-9b5c-3ce528aad3bb" providerId="ADAL" clId="{F1B20B3C-6B33-40C6-AB55-1B8EB8EBDC45}" dt="2022-10-10T09:56:40.550" v="52" actId="113"/>
          <ac:spMkLst>
            <pc:docMk/>
            <pc:sldMk cId="0" sldId="257"/>
            <ac:spMk id="130" creationId="{00000000-0000-0000-0000-000000000000}"/>
          </ac:spMkLst>
        </pc:spChg>
      </pc:sldChg>
      <pc:sldChg chg="modSp modTransition modAnim">
        <pc:chgData name="Eleonora Carli" userId="dcf00136-b5a9-4d29-9b5c-3ce528aad3bb" providerId="ADAL" clId="{F1B20B3C-6B33-40C6-AB55-1B8EB8EBDC45}" dt="2022-10-10T09:57:28.303" v="55" actId="113"/>
        <pc:sldMkLst>
          <pc:docMk/>
          <pc:sldMk cId="0" sldId="258"/>
        </pc:sldMkLst>
        <pc:spChg chg="mod">
          <ac:chgData name="Eleonora Carli" userId="dcf00136-b5a9-4d29-9b5c-3ce528aad3bb" providerId="ADAL" clId="{F1B20B3C-6B33-40C6-AB55-1B8EB8EBDC45}" dt="2022-10-10T09:57:28.303" v="55" actId="113"/>
          <ac:spMkLst>
            <pc:docMk/>
            <pc:sldMk cId="0" sldId="258"/>
            <ac:spMk id="138" creationId="{00000000-0000-0000-0000-000000000000}"/>
          </ac:spMkLst>
        </pc:spChg>
      </pc:sldChg>
      <pc:sldChg chg="modSp modTransition">
        <pc:chgData name="Eleonora Carli" userId="dcf00136-b5a9-4d29-9b5c-3ce528aad3bb" providerId="ADAL" clId="{F1B20B3C-6B33-40C6-AB55-1B8EB8EBDC45}" dt="2022-10-10T09:58:32.688" v="57" actId="113"/>
        <pc:sldMkLst>
          <pc:docMk/>
          <pc:sldMk cId="0" sldId="259"/>
        </pc:sldMkLst>
        <pc:spChg chg="mod">
          <ac:chgData name="Eleonora Carli" userId="dcf00136-b5a9-4d29-9b5c-3ce528aad3bb" providerId="ADAL" clId="{F1B20B3C-6B33-40C6-AB55-1B8EB8EBDC45}" dt="2022-10-10T09:58:11.529" v="56" actId="113"/>
          <ac:spMkLst>
            <pc:docMk/>
            <pc:sldMk cId="0" sldId="259"/>
            <ac:spMk id="146" creationId="{00000000-0000-0000-0000-000000000000}"/>
          </ac:spMkLst>
        </pc:spChg>
        <pc:spChg chg="mod">
          <ac:chgData name="Eleonora Carli" userId="dcf00136-b5a9-4d29-9b5c-3ce528aad3bb" providerId="ADAL" clId="{F1B20B3C-6B33-40C6-AB55-1B8EB8EBDC45}" dt="2022-10-10T09:58:32.688" v="57" actId="113"/>
          <ac:spMkLst>
            <pc:docMk/>
            <pc:sldMk cId="0" sldId="259"/>
            <ac:spMk id="147" creationId="{00000000-0000-0000-0000-000000000000}"/>
          </ac:spMkLst>
        </pc:spChg>
      </pc:sldChg>
      <pc:sldChg chg="modSp modTransition">
        <pc:chgData name="Eleonora Carli" userId="dcf00136-b5a9-4d29-9b5c-3ce528aad3bb" providerId="ADAL" clId="{F1B20B3C-6B33-40C6-AB55-1B8EB8EBDC45}" dt="2022-10-10T09:59:11.722" v="59" actId="113"/>
        <pc:sldMkLst>
          <pc:docMk/>
          <pc:sldMk cId="0" sldId="260"/>
        </pc:sldMkLst>
        <pc:spChg chg="mod">
          <ac:chgData name="Eleonora Carli" userId="dcf00136-b5a9-4d29-9b5c-3ce528aad3bb" providerId="ADAL" clId="{F1B20B3C-6B33-40C6-AB55-1B8EB8EBDC45}" dt="2022-10-10T09:59:11.722" v="59" actId="113"/>
          <ac:spMkLst>
            <pc:docMk/>
            <pc:sldMk cId="0" sldId="260"/>
            <ac:spMk id="157" creationId="{00000000-0000-0000-0000-000000000000}"/>
          </ac:spMkLst>
        </pc:spChg>
      </pc:sldChg>
      <pc:sldChg chg="modSp mod modTransition">
        <pc:chgData name="Eleonora Carli" userId="dcf00136-b5a9-4d29-9b5c-3ce528aad3bb" providerId="ADAL" clId="{F1B20B3C-6B33-40C6-AB55-1B8EB8EBDC45}" dt="2022-10-10T10:04:15.292" v="94" actId="1037"/>
        <pc:sldMkLst>
          <pc:docMk/>
          <pc:sldMk cId="0" sldId="261"/>
        </pc:sldMkLst>
        <pc:spChg chg="mod">
          <ac:chgData name="Eleonora Carli" userId="dcf00136-b5a9-4d29-9b5c-3ce528aad3bb" providerId="ADAL" clId="{F1B20B3C-6B33-40C6-AB55-1B8EB8EBDC45}" dt="2022-10-10T10:03:19.068" v="74" actId="1076"/>
          <ac:spMkLst>
            <pc:docMk/>
            <pc:sldMk cId="0" sldId="261"/>
            <ac:spMk id="165" creationId="{00000000-0000-0000-0000-000000000000}"/>
          </ac:spMkLst>
        </pc:spChg>
        <pc:spChg chg="mod">
          <ac:chgData name="Eleonora Carli" userId="dcf00136-b5a9-4d29-9b5c-3ce528aad3bb" providerId="ADAL" clId="{F1B20B3C-6B33-40C6-AB55-1B8EB8EBDC45}" dt="2022-10-10T10:04:03.764" v="89" actId="1038"/>
          <ac:spMkLst>
            <pc:docMk/>
            <pc:sldMk cId="0" sldId="261"/>
            <ac:spMk id="166" creationId="{00000000-0000-0000-0000-000000000000}"/>
          </ac:spMkLst>
        </pc:spChg>
        <pc:spChg chg="mod">
          <ac:chgData name="Eleonora Carli" userId="dcf00136-b5a9-4d29-9b5c-3ce528aad3bb" providerId="ADAL" clId="{F1B20B3C-6B33-40C6-AB55-1B8EB8EBDC45}" dt="2022-10-10T10:04:15.292" v="94" actId="1037"/>
          <ac:spMkLst>
            <pc:docMk/>
            <pc:sldMk cId="0" sldId="261"/>
            <ac:spMk id="169" creationId="{00000000-0000-0000-0000-000000000000}"/>
          </ac:spMkLst>
        </pc:spChg>
        <pc:grpChg chg="mod">
          <ac:chgData name="Eleonora Carli" userId="dcf00136-b5a9-4d29-9b5c-3ce528aad3bb" providerId="ADAL" clId="{F1B20B3C-6B33-40C6-AB55-1B8EB8EBDC45}" dt="2022-10-10T10:04:15.292" v="94" actId="1037"/>
          <ac:grpSpMkLst>
            <pc:docMk/>
            <pc:sldMk cId="0" sldId="261"/>
            <ac:grpSpMk id="172" creationId="{00000000-0000-0000-0000-000000000000}"/>
          </ac:grpSpMkLst>
        </pc:grpChg>
        <pc:picChg chg="mod">
          <ac:chgData name="Eleonora Carli" userId="dcf00136-b5a9-4d29-9b5c-3ce528aad3bb" providerId="ADAL" clId="{F1B20B3C-6B33-40C6-AB55-1B8EB8EBDC45}" dt="2022-10-10T10:04:03.764" v="89" actId="1038"/>
          <ac:picMkLst>
            <pc:docMk/>
            <pc:sldMk cId="0" sldId="261"/>
            <ac:picMk id="170" creationId="{00000000-0000-0000-0000-000000000000}"/>
          </ac:picMkLst>
        </pc:picChg>
      </pc:sldChg>
      <pc:sldChg chg="modSp mod modTransition modAnim">
        <pc:chgData name="Eleonora Carli" userId="dcf00136-b5a9-4d29-9b5c-3ce528aad3bb" providerId="ADAL" clId="{F1B20B3C-6B33-40C6-AB55-1B8EB8EBDC45}" dt="2022-10-10T10:03:04.549" v="71" actId="123"/>
        <pc:sldMkLst>
          <pc:docMk/>
          <pc:sldMk cId="0" sldId="262"/>
        </pc:sldMkLst>
        <pc:spChg chg="mod">
          <ac:chgData name="Eleonora Carli" userId="dcf00136-b5a9-4d29-9b5c-3ce528aad3bb" providerId="ADAL" clId="{F1B20B3C-6B33-40C6-AB55-1B8EB8EBDC45}" dt="2022-10-10T10:03:00.162" v="70" actId="123"/>
          <ac:spMkLst>
            <pc:docMk/>
            <pc:sldMk cId="0" sldId="262"/>
            <ac:spMk id="183" creationId="{00000000-0000-0000-0000-000000000000}"/>
          </ac:spMkLst>
        </pc:spChg>
        <pc:spChg chg="mod">
          <ac:chgData name="Eleonora Carli" userId="dcf00136-b5a9-4d29-9b5c-3ce528aad3bb" providerId="ADAL" clId="{F1B20B3C-6B33-40C6-AB55-1B8EB8EBDC45}" dt="2022-10-10T10:03:04.549" v="71" actId="123"/>
          <ac:spMkLst>
            <pc:docMk/>
            <pc:sldMk cId="0" sldId="262"/>
            <ac:spMk id="187" creationId="{00000000-0000-0000-0000-000000000000}"/>
          </ac:spMkLst>
        </pc:spChg>
      </pc:sldChg>
      <pc:sldChg chg="modSp mod modTransition modAnim">
        <pc:chgData name="Eleonora Carli" userId="dcf00136-b5a9-4d29-9b5c-3ce528aad3bb" providerId="ADAL" clId="{F1B20B3C-6B33-40C6-AB55-1B8EB8EBDC45}" dt="2022-10-10T10:06:05.231" v="101" actId="114"/>
        <pc:sldMkLst>
          <pc:docMk/>
          <pc:sldMk cId="0" sldId="263"/>
        </pc:sldMkLst>
        <pc:spChg chg="mod">
          <ac:chgData name="Eleonora Carli" userId="dcf00136-b5a9-4d29-9b5c-3ce528aad3bb" providerId="ADAL" clId="{F1B20B3C-6B33-40C6-AB55-1B8EB8EBDC45}" dt="2022-10-10T10:06:05.231" v="101" actId="114"/>
          <ac:spMkLst>
            <pc:docMk/>
            <pc:sldMk cId="0" sldId="263"/>
            <ac:spMk id="17" creationId="{4E01448D-B1BC-4ACE-BD9D-EA79ED28EEBA}"/>
          </ac:spMkLst>
        </pc:spChg>
        <pc:spChg chg="mod">
          <ac:chgData name="Eleonora Carli" userId="dcf00136-b5a9-4d29-9b5c-3ce528aad3bb" providerId="ADAL" clId="{F1B20B3C-6B33-40C6-AB55-1B8EB8EBDC45}" dt="2022-10-10T10:05:59.365" v="100" actId="114"/>
          <ac:spMkLst>
            <pc:docMk/>
            <pc:sldMk cId="0" sldId="263"/>
            <ac:spMk id="18" creationId="{0DBF5A8C-C959-456B-A83F-CF8CD8B1DFC5}"/>
          </ac:spMkLst>
        </pc:spChg>
        <pc:spChg chg="mod">
          <ac:chgData name="Eleonora Carli" userId="dcf00136-b5a9-4d29-9b5c-3ce528aad3bb" providerId="ADAL" clId="{F1B20B3C-6B33-40C6-AB55-1B8EB8EBDC45}" dt="2022-10-10T10:05:41.344" v="99" actId="114"/>
          <ac:spMkLst>
            <pc:docMk/>
            <pc:sldMk cId="0" sldId="263"/>
            <ac:spMk id="20" creationId="{CA8EEA04-E3A6-4C37-A957-C2E637E27F04}"/>
          </ac:spMkLst>
        </pc:spChg>
        <pc:spChg chg="mod">
          <ac:chgData name="Eleonora Carli" userId="dcf00136-b5a9-4d29-9b5c-3ce528aad3bb" providerId="ADAL" clId="{F1B20B3C-6B33-40C6-AB55-1B8EB8EBDC45}" dt="2022-10-10T10:04:27.839" v="95" actId="123"/>
          <ac:spMkLst>
            <pc:docMk/>
            <pc:sldMk cId="0" sldId="263"/>
            <ac:spMk id="194" creationId="{00000000-0000-0000-0000-000000000000}"/>
          </ac:spMkLst>
        </pc:spChg>
        <pc:spChg chg="mod">
          <ac:chgData name="Eleonora Carli" userId="dcf00136-b5a9-4d29-9b5c-3ce528aad3bb" providerId="ADAL" clId="{F1B20B3C-6B33-40C6-AB55-1B8EB8EBDC45}" dt="2022-10-10T10:04:57.926" v="96" actId="114"/>
          <ac:spMkLst>
            <pc:docMk/>
            <pc:sldMk cId="0" sldId="263"/>
            <ac:spMk id="195" creationId="{00000000-0000-0000-0000-000000000000}"/>
          </ac:spMkLst>
        </pc:spChg>
      </pc:sldChg>
      <pc:sldChg chg="modSp mod modTransition">
        <pc:chgData name="Eleonora Carli" userId="dcf00136-b5a9-4d29-9b5c-3ce528aad3bb" providerId="ADAL" clId="{F1B20B3C-6B33-40C6-AB55-1B8EB8EBDC45}" dt="2022-10-10T10:07:26.342" v="109" actId="113"/>
        <pc:sldMkLst>
          <pc:docMk/>
          <pc:sldMk cId="0" sldId="264"/>
        </pc:sldMkLst>
        <pc:spChg chg="mod">
          <ac:chgData name="Eleonora Carli" userId="dcf00136-b5a9-4d29-9b5c-3ce528aad3bb" providerId="ADAL" clId="{F1B20B3C-6B33-40C6-AB55-1B8EB8EBDC45}" dt="2022-10-10T10:07:26.342" v="109" actId="113"/>
          <ac:spMkLst>
            <pc:docMk/>
            <pc:sldMk cId="0" sldId="264"/>
            <ac:spMk id="211" creationId="{00000000-0000-0000-0000-000000000000}"/>
          </ac:spMkLst>
        </pc:spChg>
        <pc:spChg chg="mod">
          <ac:chgData name="Eleonora Carli" userId="dcf00136-b5a9-4d29-9b5c-3ce528aad3bb" providerId="ADAL" clId="{F1B20B3C-6B33-40C6-AB55-1B8EB8EBDC45}" dt="2022-10-10T10:06:42.814" v="106" actId="113"/>
          <ac:spMkLst>
            <pc:docMk/>
            <pc:sldMk cId="0" sldId="264"/>
            <ac:spMk id="213" creationId="{00000000-0000-0000-0000-000000000000}"/>
          </ac:spMkLst>
        </pc:spChg>
        <pc:spChg chg="mod">
          <ac:chgData name="Eleonora Carli" userId="dcf00136-b5a9-4d29-9b5c-3ce528aad3bb" providerId="ADAL" clId="{F1B20B3C-6B33-40C6-AB55-1B8EB8EBDC45}" dt="2022-10-10T10:07:06.648" v="108" actId="113"/>
          <ac:spMkLst>
            <pc:docMk/>
            <pc:sldMk cId="0" sldId="264"/>
            <ac:spMk id="214" creationId="{00000000-0000-0000-0000-000000000000}"/>
          </ac:spMkLst>
        </pc:spChg>
        <pc:spChg chg="mod">
          <ac:chgData name="Eleonora Carli" userId="dcf00136-b5a9-4d29-9b5c-3ce528aad3bb" providerId="ADAL" clId="{F1B20B3C-6B33-40C6-AB55-1B8EB8EBDC45}" dt="2022-10-10T10:06:26.777" v="103" actId="114"/>
          <ac:spMkLst>
            <pc:docMk/>
            <pc:sldMk cId="0" sldId="264"/>
            <ac:spMk id="215" creationId="{00000000-0000-0000-0000-000000000000}"/>
          </ac:spMkLst>
        </pc:spChg>
      </pc:sldChg>
      <pc:sldChg chg="modTransition">
        <pc:chgData name="Eleonora Carli" userId="dcf00136-b5a9-4d29-9b5c-3ce528aad3bb" providerId="ADAL" clId="{F1B20B3C-6B33-40C6-AB55-1B8EB8EBDC45}" dt="2022-10-10T09:47:21.149" v="42"/>
        <pc:sldMkLst>
          <pc:docMk/>
          <pc:sldMk cId="0" sldId="265"/>
        </pc:sldMkLst>
      </pc:sldChg>
      <pc:sldMasterChg chg="modTransition modSldLayout">
        <pc:chgData name="Eleonora Carli" userId="dcf00136-b5a9-4d29-9b5c-3ce528aad3bb" providerId="ADAL" clId="{F1B20B3C-6B33-40C6-AB55-1B8EB8EBDC45}" dt="2022-10-10T09:47:21.149" v="42"/>
        <pc:sldMasterMkLst>
          <pc:docMk/>
          <pc:sldMasterMk cId="0" sldId="2147483648"/>
        </pc:sldMasterMkLst>
        <pc:sldLayoutChg chg="modTransition">
          <pc:chgData name="Eleonora Carli" userId="dcf00136-b5a9-4d29-9b5c-3ce528aad3bb" providerId="ADAL" clId="{F1B20B3C-6B33-40C6-AB55-1B8EB8EBDC45}" dt="2022-10-10T09:47:21.149" v="42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Eleonora Carli" userId="dcf00136-b5a9-4d29-9b5c-3ce528aad3bb" providerId="ADAL" clId="{F1B20B3C-6B33-40C6-AB55-1B8EB8EBDC45}" dt="2022-10-10T09:47:21.149" v="42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Eleonora Carli" userId="dcf00136-b5a9-4d29-9b5c-3ce528aad3bb" providerId="ADAL" clId="{F1B20B3C-6B33-40C6-AB55-1B8EB8EBDC45}" dt="2022-10-10T09:47:21.149" v="42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Eleonora Carli" userId="dcf00136-b5a9-4d29-9b5c-3ce528aad3bb" providerId="ADAL" clId="{F1B20B3C-6B33-40C6-AB55-1B8EB8EBDC45}" dt="2022-10-10T09:47:21.149" v="42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Eleonora Carli" userId="dcf00136-b5a9-4d29-9b5c-3ce528aad3bb" providerId="ADAL" clId="{F1B20B3C-6B33-40C6-AB55-1B8EB8EBDC45}" dt="2022-10-10T09:47:21.149" v="42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Eleonora Carli" userId="dcf00136-b5a9-4d29-9b5c-3ce528aad3bb" providerId="ADAL" clId="{F1B20B3C-6B33-40C6-AB55-1B8EB8EBDC45}" dt="2022-10-10T09:47:21.149" v="42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Eleonora Carli" userId="dcf00136-b5a9-4d29-9b5c-3ce528aad3bb" providerId="ADAL" clId="{F1B20B3C-6B33-40C6-AB55-1B8EB8EBDC45}" dt="2022-10-10T09:47:21.149" v="42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Eleonora Carli" userId="dcf00136-b5a9-4d29-9b5c-3ce528aad3bb" providerId="ADAL" clId="{F1B20B3C-6B33-40C6-AB55-1B8EB8EBDC45}" dt="2022-10-10T09:47:21.149" v="42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Eleonora Carli" userId="dcf00136-b5a9-4d29-9b5c-3ce528aad3bb" providerId="ADAL" clId="{F1B20B3C-6B33-40C6-AB55-1B8EB8EBDC45}" dt="2022-10-10T09:47:21.149" v="42"/>
          <pc:sldLayoutMkLst>
            <pc:docMk/>
            <pc:sldMasterMk cId="0" sldId="2147483648"/>
            <pc:sldLayoutMk cId="0" sldId="2147483657"/>
          </pc:sldLayoutMkLst>
        </pc:sldLayoutChg>
      </pc:sldMasterChg>
      <pc:sldMasterChg chg="modTransition modSldLayout">
        <pc:chgData name="Eleonora Carli" userId="dcf00136-b5a9-4d29-9b5c-3ce528aad3bb" providerId="ADAL" clId="{F1B20B3C-6B33-40C6-AB55-1B8EB8EBDC45}" dt="2022-10-10T09:47:21.149" v="42"/>
        <pc:sldMasterMkLst>
          <pc:docMk/>
          <pc:sldMasterMk cId="0" sldId="2147483658"/>
        </pc:sldMasterMkLst>
        <pc:sldLayoutChg chg="modTransition">
          <pc:chgData name="Eleonora Carli" userId="dcf00136-b5a9-4d29-9b5c-3ce528aad3bb" providerId="ADAL" clId="{F1B20B3C-6B33-40C6-AB55-1B8EB8EBDC45}" dt="2022-10-10T09:47:21.149" v="42"/>
          <pc:sldLayoutMkLst>
            <pc:docMk/>
            <pc:sldMasterMk cId="0" sldId="2147483658"/>
            <pc:sldLayoutMk cId="0" sldId="2147483659"/>
          </pc:sldLayoutMkLst>
        </pc:sldLayoutChg>
        <pc:sldLayoutChg chg="modTransition">
          <pc:chgData name="Eleonora Carli" userId="dcf00136-b5a9-4d29-9b5c-3ce528aad3bb" providerId="ADAL" clId="{F1B20B3C-6B33-40C6-AB55-1B8EB8EBDC45}" dt="2022-10-10T09:47:21.149" v="42"/>
          <pc:sldLayoutMkLst>
            <pc:docMk/>
            <pc:sldMasterMk cId="0" sldId="2147483658"/>
            <pc:sldLayoutMk cId="0" sldId="2147483660"/>
          </pc:sldLayoutMkLst>
        </pc:sldLayoutChg>
        <pc:sldLayoutChg chg="modTransition">
          <pc:chgData name="Eleonora Carli" userId="dcf00136-b5a9-4d29-9b5c-3ce528aad3bb" providerId="ADAL" clId="{F1B20B3C-6B33-40C6-AB55-1B8EB8EBDC45}" dt="2022-10-10T09:47:21.149" v="42"/>
          <pc:sldLayoutMkLst>
            <pc:docMk/>
            <pc:sldMasterMk cId="0" sldId="2147483658"/>
            <pc:sldLayoutMk cId="0" sldId="2147483661"/>
          </pc:sldLayoutMkLst>
        </pc:sldLayoutChg>
        <pc:sldLayoutChg chg="modTransition">
          <pc:chgData name="Eleonora Carli" userId="dcf00136-b5a9-4d29-9b5c-3ce528aad3bb" providerId="ADAL" clId="{F1B20B3C-6B33-40C6-AB55-1B8EB8EBDC45}" dt="2022-10-10T09:47:21.149" v="42"/>
          <pc:sldLayoutMkLst>
            <pc:docMk/>
            <pc:sldMasterMk cId="0" sldId="2147483658"/>
            <pc:sldLayoutMk cId="0" sldId="2147483662"/>
          </pc:sldLayoutMkLst>
        </pc:sldLayoutChg>
        <pc:sldLayoutChg chg="modTransition">
          <pc:chgData name="Eleonora Carli" userId="dcf00136-b5a9-4d29-9b5c-3ce528aad3bb" providerId="ADAL" clId="{F1B20B3C-6B33-40C6-AB55-1B8EB8EBDC45}" dt="2022-10-10T09:47:21.149" v="42"/>
          <pc:sldLayoutMkLst>
            <pc:docMk/>
            <pc:sldMasterMk cId="0" sldId="2147483658"/>
            <pc:sldLayoutMk cId="0" sldId="2147483663"/>
          </pc:sldLayoutMkLst>
        </pc:sldLayoutChg>
        <pc:sldLayoutChg chg="modTransition">
          <pc:chgData name="Eleonora Carli" userId="dcf00136-b5a9-4d29-9b5c-3ce528aad3bb" providerId="ADAL" clId="{F1B20B3C-6B33-40C6-AB55-1B8EB8EBDC45}" dt="2022-10-10T09:47:21.149" v="42"/>
          <pc:sldLayoutMkLst>
            <pc:docMk/>
            <pc:sldMasterMk cId="0" sldId="2147483658"/>
            <pc:sldLayoutMk cId="0" sldId="2147483664"/>
          </pc:sldLayoutMkLst>
        </pc:sldLayoutChg>
        <pc:sldLayoutChg chg="modTransition">
          <pc:chgData name="Eleonora Carli" userId="dcf00136-b5a9-4d29-9b5c-3ce528aad3bb" providerId="ADAL" clId="{F1B20B3C-6B33-40C6-AB55-1B8EB8EBDC45}" dt="2022-10-10T09:47:21.149" v="42"/>
          <pc:sldLayoutMkLst>
            <pc:docMk/>
            <pc:sldMasterMk cId="0" sldId="2147483658"/>
            <pc:sldLayoutMk cId="0" sldId="2147483665"/>
          </pc:sldLayoutMkLst>
        </pc:sldLayoutChg>
        <pc:sldLayoutChg chg="modTransition">
          <pc:chgData name="Eleonora Carli" userId="dcf00136-b5a9-4d29-9b5c-3ce528aad3bb" providerId="ADAL" clId="{F1B20B3C-6B33-40C6-AB55-1B8EB8EBDC45}" dt="2022-10-10T09:47:21.149" v="42"/>
          <pc:sldLayoutMkLst>
            <pc:docMk/>
            <pc:sldMasterMk cId="0" sldId="2147483658"/>
            <pc:sldLayoutMk cId="0" sldId="2147483666"/>
          </pc:sldLayoutMkLst>
        </pc:sldLayoutChg>
        <pc:sldLayoutChg chg="modTransition">
          <pc:chgData name="Eleonora Carli" userId="dcf00136-b5a9-4d29-9b5c-3ce528aad3bb" providerId="ADAL" clId="{F1B20B3C-6B33-40C6-AB55-1B8EB8EBDC45}" dt="2022-10-10T09:47:21.149" v="42"/>
          <pc:sldLayoutMkLst>
            <pc:docMk/>
            <pc:sldMasterMk cId="0" sldId="2147483658"/>
            <pc:sldLayoutMk cId="0" sldId="21474836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lt1"/>
            </a:gs>
            <a:gs pos="50000">
              <a:srgbClr val="FAFAFA"/>
            </a:gs>
            <a:gs pos="100000">
              <a:srgbClr val="CECECE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2" descr="A picture containing graphical user interfa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2"/>
          <p:cNvSpPr txBox="1">
            <a:spLocks noGrp="1"/>
          </p:cNvSpPr>
          <p:nvPr>
            <p:ph type="ctrTitle"/>
          </p:nvPr>
        </p:nvSpPr>
        <p:spPr>
          <a:xfrm>
            <a:off x="1524000" y="1745673"/>
            <a:ext cx="9144000" cy="176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" name="Google Shape;19;p12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6332194"/>
            <a:ext cx="1524000" cy="381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 descr="Radar char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838200" y="1229451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000"/>
              <a:buFont typeface="Calibri"/>
              <a:buNone/>
              <a:defRPr sz="6000">
                <a:solidFill>
                  <a:srgbClr val="004AA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838200" y="4109176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AD"/>
              </a:buClr>
              <a:buSzPts val="2400"/>
              <a:buNone/>
              <a:defRPr sz="2400">
                <a:solidFill>
                  <a:srgbClr val="004AA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73" name="Google Shape;73;p15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4938" y="6594647"/>
            <a:ext cx="881662" cy="220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 descr="Radar char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4000"/>
              <a:buFont typeface="Calibri"/>
              <a:buNone/>
              <a:defRPr sz="4000" b="1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AD"/>
              </a:buClr>
              <a:buSzPts val="2400"/>
              <a:buNone/>
              <a:defRPr sz="2400" b="1">
                <a:solidFill>
                  <a:srgbClr val="004AA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AD"/>
              </a:buClr>
              <a:buSzPts val="2800"/>
              <a:buChar char="•"/>
              <a:defRPr>
                <a:solidFill>
                  <a:srgbClr val="004AAD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400"/>
              <a:buChar char="•"/>
              <a:defRPr>
                <a:solidFill>
                  <a:srgbClr val="004AAD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000"/>
              <a:buChar char="•"/>
              <a:defRPr>
                <a:solidFill>
                  <a:srgbClr val="004AAD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Char char="•"/>
              <a:defRPr>
                <a:solidFill>
                  <a:srgbClr val="004AAD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Char char="•"/>
              <a:defRPr>
                <a:solidFill>
                  <a:srgbClr val="004AAD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AD"/>
              </a:buClr>
              <a:buSzPts val="2400"/>
              <a:buNone/>
              <a:defRPr sz="2400" b="1">
                <a:solidFill>
                  <a:srgbClr val="004AA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AD"/>
              </a:buClr>
              <a:buSzPts val="2800"/>
              <a:buChar char="•"/>
              <a:defRPr>
                <a:solidFill>
                  <a:srgbClr val="004AAD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400"/>
              <a:buChar char="•"/>
              <a:defRPr>
                <a:solidFill>
                  <a:srgbClr val="004AAD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000"/>
              <a:buChar char="•"/>
              <a:defRPr>
                <a:solidFill>
                  <a:srgbClr val="004AAD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Char char="•"/>
              <a:defRPr>
                <a:solidFill>
                  <a:srgbClr val="004AAD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Char char="•"/>
              <a:defRPr>
                <a:solidFill>
                  <a:srgbClr val="004AAD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1" name="Google Shape;81;p1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4938" y="6594647"/>
            <a:ext cx="881662" cy="220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lt1"/>
            </a:gs>
            <a:gs pos="50000">
              <a:srgbClr val="FAFAFA"/>
            </a:gs>
            <a:gs pos="100000">
              <a:srgbClr val="CECECE"/>
            </a:gs>
          </a:gsLst>
          <a:lin ang="540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 descr="A picture containing graphical user interfa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>
            <a:spLocks noGrp="1"/>
          </p:cNvSpPr>
          <p:nvPr>
            <p:ph type="ctrTitle"/>
          </p:nvPr>
        </p:nvSpPr>
        <p:spPr>
          <a:xfrm>
            <a:off x="1524000" y="1745673"/>
            <a:ext cx="9144000" cy="176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86" name="Google Shape;86;p1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6332194"/>
            <a:ext cx="1524000" cy="381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5" descr="Radar char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4000"/>
              <a:buFont typeface="Calibri"/>
              <a:buNone/>
              <a:defRPr sz="4000" b="1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2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AD"/>
              </a:buClr>
              <a:buSzPts val="2400"/>
              <a:buChar char="•"/>
              <a:defRPr sz="2400">
                <a:solidFill>
                  <a:srgbClr val="004AAD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400"/>
              <a:buChar char="•"/>
              <a:defRPr>
                <a:solidFill>
                  <a:srgbClr val="004AAD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000"/>
              <a:buChar char="•"/>
              <a:defRPr>
                <a:solidFill>
                  <a:srgbClr val="004AAD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Char char="•"/>
              <a:defRPr>
                <a:solidFill>
                  <a:srgbClr val="004AAD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Char char="•"/>
              <a:defRPr>
                <a:solidFill>
                  <a:srgbClr val="004AAD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25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4938" y="6594647"/>
            <a:ext cx="881662" cy="220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6" descr="Radar char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4000"/>
              <a:buFont typeface="Calibri"/>
              <a:buNone/>
              <a:defRPr sz="4000" b="1">
                <a:solidFill>
                  <a:srgbClr val="004AA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1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AD"/>
              </a:buClr>
              <a:buSzPts val="2800"/>
              <a:buChar char="•"/>
              <a:defRPr>
                <a:solidFill>
                  <a:srgbClr val="004AAD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400"/>
              <a:buChar char="•"/>
              <a:defRPr>
                <a:solidFill>
                  <a:srgbClr val="004AAD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000"/>
              <a:buChar char="•"/>
              <a:defRPr>
                <a:solidFill>
                  <a:srgbClr val="004AAD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Char char="•"/>
              <a:defRPr>
                <a:solidFill>
                  <a:srgbClr val="004AAD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Char char="•"/>
              <a:defRPr>
                <a:solidFill>
                  <a:srgbClr val="004AAD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1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AD"/>
              </a:buClr>
              <a:buSzPts val="2800"/>
              <a:buChar char="•"/>
              <a:defRPr>
                <a:solidFill>
                  <a:srgbClr val="004AAD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400"/>
              <a:buChar char="•"/>
              <a:defRPr>
                <a:solidFill>
                  <a:srgbClr val="004AAD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000"/>
              <a:buChar char="•"/>
              <a:defRPr>
                <a:solidFill>
                  <a:srgbClr val="004AAD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Char char="•"/>
              <a:defRPr>
                <a:solidFill>
                  <a:srgbClr val="004AAD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Char char="•"/>
              <a:defRPr>
                <a:solidFill>
                  <a:srgbClr val="004AAD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7" name="Google Shape;97;p2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4938" y="6594647"/>
            <a:ext cx="881662" cy="220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7" descr="Radar char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4000"/>
              <a:buFont typeface="Calibri"/>
              <a:buNone/>
              <a:defRPr sz="4000" b="1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1" name="Google Shape;101;p2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4938" y="6594647"/>
            <a:ext cx="881662" cy="220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8" descr="Radar char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8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4938" y="6594647"/>
            <a:ext cx="881662" cy="220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9" descr="Radar char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3200"/>
              <a:buFont typeface="Calibri"/>
              <a:buNone/>
              <a:defRPr sz="3200">
                <a:solidFill>
                  <a:srgbClr val="004AA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AD"/>
              </a:buClr>
              <a:buSzPts val="3200"/>
              <a:buChar char="•"/>
              <a:defRPr sz="3200">
                <a:solidFill>
                  <a:srgbClr val="004AAD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800"/>
              <a:buChar char="•"/>
              <a:defRPr sz="2800">
                <a:solidFill>
                  <a:srgbClr val="004AAD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400"/>
              <a:buChar char="•"/>
              <a:defRPr sz="2400">
                <a:solidFill>
                  <a:srgbClr val="004AAD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000"/>
              <a:buChar char="•"/>
              <a:defRPr sz="2000">
                <a:solidFill>
                  <a:srgbClr val="004AAD"/>
                </a:solidFill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000"/>
              <a:buChar char="•"/>
              <a:defRPr sz="2000">
                <a:solidFill>
                  <a:srgbClr val="004AAD"/>
                </a:solidFill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9" name="Google Shape;109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AD"/>
              </a:buClr>
              <a:buSzPts val="1600"/>
              <a:buNone/>
              <a:defRPr sz="1600">
                <a:solidFill>
                  <a:srgbClr val="004AA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10" name="Google Shape;110;p29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4938" y="6594647"/>
            <a:ext cx="881662" cy="220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0" descr="Radar char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3200"/>
              <a:buFont typeface="Calibri"/>
              <a:buNone/>
              <a:defRPr sz="3200">
                <a:solidFill>
                  <a:srgbClr val="004AA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AD"/>
              </a:buClr>
              <a:buSzPts val="1600"/>
              <a:buNone/>
              <a:defRPr sz="1600">
                <a:solidFill>
                  <a:srgbClr val="004AA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16" name="Google Shape;116;p30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4938" y="6594647"/>
            <a:ext cx="881662" cy="220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3" descr="Radar char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4000"/>
              <a:buFont typeface="Calibri"/>
              <a:buNone/>
              <a:defRPr sz="4000" b="1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2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AD"/>
              </a:buClr>
              <a:buSzPts val="2400"/>
              <a:buChar char="•"/>
              <a:defRPr sz="2400">
                <a:solidFill>
                  <a:srgbClr val="004AAD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400"/>
              <a:buChar char="•"/>
              <a:defRPr>
                <a:solidFill>
                  <a:srgbClr val="004AAD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000"/>
              <a:buChar char="•"/>
              <a:defRPr>
                <a:solidFill>
                  <a:srgbClr val="004AAD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Char char="•"/>
              <a:defRPr>
                <a:solidFill>
                  <a:srgbClr val="004AAD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Char char="•"/>
              <a:defRPr>
                <a:solidFill>
                  <a:srgbClr val="004AAD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13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4938" y="6594647"/>
            <a:ext cx="881662" cy="220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8" descr="Radar char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8"/>
          <p:cNvSpPr txBox="1">
            <a:spLocks noGrp="1"/>
          </p:cNvSpPr>
          <p:nvPr>
            <p:ph type="title"/>
          </p:nvPr>
        </p:nvSpPr>
        <p:spPr>
          <a:xfrm>
            <a:off x="838200" y="1229451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000"/>
              <a:buFont typeface="Calibri"/>
              <a:buNone/>
              <a:defRPr sz="6000">
                <a:solidFill>
                  <a:srgbClr val="004AA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1"/>
          </p:nvPr>
        </p:nvSpPr>
        <p:spPr>
          <a:xfrm>
            <a:off x="838200" y="4109176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AD"/>
              </a:buClr>
              <a:buSzPts val="2400"/>
              <a:buNone/>
              <a:defRPr sz="2400">
                <a:solidFill>
                  <a:srgbClr val="004AA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9" name="Google Shape;29;p18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4938" y="6594647"/>
            <a:ext cx="881662" cy="220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9" descr="Radar char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4000"/>
              <a:buFont typeface="Calibri"/>
              <a:buNone/>
              <a:defRPr sz="4000" b="1">
                <a:solidFill>
                  <a:srgbClr val="004AA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1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AD"/>
              </a:buClr>
              <a:buSzPts val="2800"/>
              <a:buChar char="•"/>
              <a:defRPr>
                <a:solidFill>
                  <a:srgbClr val="004AAD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400"/>
              <a:buChar char="•"/>
              <a:defRPr>
                <a:solidFill>
                  <a:srgbClr val="004AAD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000"/>
              <a:buChar char="•"/>
              <a:defRPr>
                <a:solidFill>
                  <a:srgbClr val="004AAD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Char char="•"/>
              <a:defRPr>
                <a:solidFill>
                  <a:srgbClr val="004AAD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Char char="•"/>
              <a:defRPr>
                <a:solidFill>
                  <a:srgbClr val="004AAD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1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AD"/>
              </a:buClr>
              <a:buSzPts val="2800"/>
              <a:buChar char="•"/>
              <a:defRPr>
                <a:solidFill>
                  <a:srgbClr val="004AAD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400"/>
              <a:buChar char="•"/>
              <a:defRPr>
                <a:solidFill>
                  <a:srgbClr val="004AAD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000"/>
              <a:buChar char="•"/>
              <a:defRPr>
                <a:solidFill>
                  <a:srgbClr val="004AAD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Char char="•"/>
              <a:defRPr>
                <a:solidFill>
                  <a:srgbClr val="004AAD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Char char="•"/>
              <a:defRPr>
                <a:solidFill>
                  <a:srgbClr val="004AAD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19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4938" y="6594647"/>
            <a:ext cx="881662" cy="220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0" descr="Radar char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4000"/>
              <a:buFont typeface="Calibri"/>
              <a:buNone/>
              <a:defRPr sz="4000" b="1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AD"/>
              </a:buClr>
              <a:buSzPts val="2400"/>
              <a:buNone/>
              <a:defRPr sz="2400" b="1">
                <a:solidFill>
                  <a:srgbClr val="004AA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AD"/>
              </a:buClr>
              <a:buSzPts val="2800"/>
              <a:buChar char="•"/>
              <a:defRPr>
                <a:solidFill>
                  <a:srgbClr val="004AAD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400"/>
              <a:buChar char="•"/>
              <a:defRPr>
                <a:solidFill>
                  <a:srgbClr val="004AAD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000"/>
              <a:buChar char="•"/>
              <a:defRPr>
                <a:solidFill>
                  <a:srgbClr val="004AAD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Char char="•"/>
              <a:defRPr>
                <a:solidFill>
                  <a:srgbClr val="004AAD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Char char="•"/>
              <a:defRPr>
                <a:solidFill>
                  <a:srgbClr val="004AAD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AD"/>
              </a:buClr>
              <a:buSzPts val="2400"/>
              <a:buNone/>
              <a:defRPr sz="2400" b="1">
                <a:solidFill>
                  <a:srgbClr val="004AA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AD"/>
              </a:buClr>
              <a:buSzPts val="2800"/>
              <a:buChar char="•"/>
              <a:defRPr>
                <a:solidFill>
                  <a:srgbClr val="004AAD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400"/>
              <a:buChar char="•"/>
              <a:defRPr>
                <a:solidFill>
                  <a:srgbClr val="004AAD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000"/>
              <a:buChar char="•"/>
              <a:defRPr>
                <a:solidFill>
                  <a:srgbClr val="004AAD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Char char="•"/>
              <a:defRPr>
                <a:solidFill>
                  <a:srgbClr val="004AAD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Char char="•"/>
              <a:defRPr>
                <a:solidFill>
                  <a:srgbClr val="004AAD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20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4938" y="6594647"/>
            <a:ext cx="881662" cy="220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1" descr="Radar char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4000"/>
              <a:buFont typeface="Calibri"/>
              <a:buNone/>
              <a:defRPr sz="4000" b="1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21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4938" y="6594647"/>
            <a:ext cx="881662" cy="220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2" descr="Radar char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2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4938" y="6594647"/>
            <a:ext cx="881662" cy="220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3" descr="Radar char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3200"/>
              <a:buFont typeface="Calibri"/>
              <a:buNone/>
              <a:defRPr sz="3200">
                <a:solidFill>
                  <a:srgbClr val="004AA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AD"/>
              </a:buClr>
              <a:buSzPts val="3200"/>
              <a:buChar char="•"/>
              <a:defRPr sz="3200">
                <a:solidFill>
                  <a:srgbClr val="004AAD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800"/>
              <a:buChar char="•"/>
              <a:defRPr sz="2800">
                <a:solidFill>
                  <a:srgbClr val="004AAD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400"/>
              <a:buChar char="•"/>
              <a:defRPr sz="2400">
                <a:solidFill>
                  <a:srgbClr val="004AAD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000"/>
              <a:buChar char="•"/>
              <a:defRPr sz="2000">
                <a:solidFill>
                  <a:srgbClr val="004AAD"/>
                </a:solidFill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000"/>
              <a:buChar char="•"/>
              <a:defRPr sz="2000">
                <a:solidFill>
                  <a:srgbClr val="004AAD"/>
                </a:solidFill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AD"/>
              </a:buClr>
              <a:buSzPts val="1600"/>
              <a:buNone/>
              <a:defRPr sz="1600">
                <a:solidFill>
                  <a:srgbClr val="004AA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56" name="Google Shape;56;p23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4938" y="6594647"/>
            <a:ext cx="881662" cy="220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4" descr="Radar char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3200"/>
              <a:buFont typeface="Calibri"/>
              <a:buNone/>
              <a:defRPr sz="3200">
                <a:solidFill>
                  <a:srgbClr val="004AA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AD"/>
              </a:buClr>
              <a:buSzPts val="1600"/>
              <a:buNone/>
              <a:defRPr sz="1600">
                <a:solidFill>
                  <a:srgbClr val="004AA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62" name="Google Shape;62;p24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4938" y="6594647"/>
            <a:ext cx="881662" cy="220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 txBox="1">
            <a:spLocks noGrp="1"/>
          </p:cNvSpPr>
          <p:nvPr>
            <p:ph type="ctrTitle"/>
          </p:nvPr>
        </p:nvSpPr>
        <p:spPr>
          <a:xfrm>
            <a:off x="1524000" y="2459466"/>
            <a:ext cx="9144000" cy="64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it-IT" sz="4800" b="1" dirty="0"/>
              <a:t>PON LAVOROPUBBLICO.GOV</a:t>
            </a:r>
            <a:endParaRPr lang="it-IT" dirty="0"/>
          </a:p>
        </p:txBody>
      </p:sp>
      <p:cxnSp>
        <p:nvCxnSpPr>
          <p:cNvPr id="123" name="Google Shape;123;p1"/>
          <p:cNvCxnSpPr>
            <a:cxnSpLocks/>
          </p:cNvCxnSpPr>
          <p:nvPr/>
        </p:nvCxnSpPr>
        <p:spPr>
          <a:xfrm>
            <a:off x="1558413" y="5040959"/>
            <a:ext cx="9075174" cy="0"/>
          </a:xfrm>
          <a:prstGeom prst="straightConnector1">
            <a:avLst/>
          </a:prstGeom>
          <a:noFill/>
          <a:ln w="38100" cap="flat" cmpd="sng">
            <a:solidFill>
              <a:srgbClr val="E5DFE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FF5844D-AC83-4203-8298-42631C3680F8}"/>
              </a:ext>
            </a:extLst>
          </p:cNvPr>
          <p:cNvSpPr txBox="1"/>
          <p:nvPr/>
        </p:nvSpPr>
        <p:spPr>
          <a:xfrm>
            <a:off x="1440426" y="3286633"/>
            <a:ext cx="93111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Azione 2.1</a:t>
            </a:r>
          </a:p>
          <a:p>
            <a:pPr algn="ctr"/>
            <a:r>
              <a:rPr lang="it-IT" sz="36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Realizzazione della banca dati pubblica dei Pareri sul trattamento giuridico del personale pubblico</a:t>
            </a:r>
          </a:p>
        </p:txBody>
      </p:sp>
      <p:cxnSp>
        <p:nvCxnSpPr>
          <p:cNvPr id="14" name="Google Shape;123;p1">
            <a:extLst>
              <a:ext uri="{FF2B5EF4-FFF2-40B4-BE49-F238E27FC236}">
                <a16:creationId xmlns:a16="http://schemas.microsoft.com/office/drawing/2014/main" id="{2C7743A0-4F9A-4E6F-ACCC-550730722553}"/>
              </a:ext>
            </a:extLst>
          </p:cNvPr>
          <p:cNvCxnSpPr>
            <a:cxnSpLocks/>
          </p:cNvCxnSpPr>
          <p:nvPr/>
        </p:nvCxnSpPr>
        <p:spPr>
          <a:xfrm>
            <a:off x="1558413" y="2361669"/>
            <a:ext cx="9075174" cy="0"/>
          </a:xfrm>
          <a:prstGeom prst="straightConnector1">
            <a:avLst/>
          </a:prstGeom>
          <a:noFill/>
          <a:ln w="38100" cap="flat" cmpd="sng">
            <a:solidFill>
              <a:srgbClr val="E5DFE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>
            <a:spLocks noGrp="1"/>
          </p:cNvSpPr>
          <p:nvPr>
            <p:ph type="ctrTitle"/>
          </p:nvPr>
        </p:nvSpPr>
        <p:spPr>
          <a:xfrm>
            <a:off x="1524000" y="1745673"/>
            <a:ext cx="9144000" cy="176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it-IT"/>
              <a:t>Grazie per l’attenzione</a:t>
            </a:r>
            <a:endParaRPr/>
          </a:p>
        </p:txBody>
      </p:sp>
      <p:sp>
        <p:nvSpPr>
          <p:cNvPr id="229" name="Google Shape;229;p10"/>
          <p:cNvSpPr txBox="1"/>
          <p:nvPr/>
        </p:nvSpPr>
        <p:spPr>
          <a:xfrm>
            <a:off x="3047223" y="4923097"/>
            <a:ext cx="609755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www.lavoropubblico</a:t>
            </a:r>
            <a:r>
              <a:rPr lang="it-IT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it-IT"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gov.it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4000"/>
              <a:buFont typeface="Calibri"/>
              <a:buNone/>
            </a:pPr>
            <a:r>
              <a:rPr lang="it-IT" sz="4000"/>
              <a:t>FINALITÀ DELLA BANCA DATI</a:t>
            </a:r>
            <a:endParaRPr/>
          </a:p>
        </p:txBody>
      </p:sp>
      <p:sp>
        <p:nvSpPr>
          <p:cNvPr id="130" name="Google Shape;130;p2"/>
          <p:cNvSpPr txBox="1">
            <a:spLocks noGrp="1"/>
          </p:cNvSpPr>
          <p:nvPr>
            <p:ph type="body" idx="1"/>
          </p:nvPr>
        </p:nvSpPr>
        <p:spPr>
          <a:xfrm>
            <a:off x="506486" y="2066114"/>
            <a:ext cx="9785180" cy="310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3090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it-IT" sz="2200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it-IT" sz="2200" b="1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Banca Dati dei Pareri</a:t>
            </a:r>
            <a:r>
              <a:rPr lang="it-IT" sz="2200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 nasce all’interno del progetto Lavoropubblico.gov.it, a valere su risorse del PONGOV 14-20, al fine di garantire ai pubblici dipendenti, ai privati cittadini e agli operatori del sistema (magistrati, avvocati, accademici, consulenti legali) la </a:t>
            </a:r>
            <a:r>
              <a:rPr lang="it-IT" sz="2200" b="1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piena conoscibilità</a:t>
            </a:r>
            <a:r>
              <a:rPr lang="it-IT" sz="2200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dirty="0">
                <a:solidFill>
                  <a:srgbClr val="004AAD"/>
                </a:solidFill>
              </a:rPr>
              <a:t>degli orientamenti applicativi ed interpretativi delle norme</a:t>
            </a:r>
            <a:r>
              <a:rPr lang="it-IT" sz="2200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 inerenti all’organizzazione delle pubbliche amministrazioni e al pubblico impiego espressi dal Dipartimento della Funzione Pubblica, pubblicati a partire dall’anno 2000.</a:t>
            </a:r>
            <a:r>
              <a:rPr lang="it-IT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32" name="Google Shape;132;p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91666" y="2618065"/>
            <a:ext cx="1621871" cy="16218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1;p4">
            <a:extLst>
              <a:ext uri="{FF2B5EF4-FFF2-40B4-BE49-F238E27FC236}">
                <a16:creationId xmlns:a16="http://schemas.microsoft.com/office/drawing/2014/main" id="{D27964AF-55F6-4744-86E7-00D73FD35601}"/>
              </a:ext>
            </a:extLst>
          </p:cNvPr>
          <p:cNvSpPr txBox="1"/>
          <p:nvPr/>
        </p:nvSpPr>
        <p:spPr>
          <a:xfrm>
            <a:off x="10444672" y="818287"/>
            <a:ext cx="772649" cy="41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000"/>
              <a:buFont typeface="Calibri"/>
              <a:buNone/>
            </a:pPr>
            <a:r>
              <a:rPr lang="it-IT" sz="2000" b="1" i="0" u="none" strike="noStrike" cap="none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(1/2)</a:t>
            </a:r>
            <a:endParaRPr dirty="0"/>
          </a:p>
        </p:txBody>
      </p:sp>
      <p:cxnSp>
        <p:nvCxnSpPr>
          <p:cNvPr id="7" name="Google Shape;139;p3">
            <a:extLst>
              <a:ext uri="{FF2B5EF4-FFF2-40B4-BE49-F238E27FC236}">
                <a16:creationId xmlns:a16="http://schemas.microsoft.com/office/drawing/2014/main" id="{5ACF1BBC-72EA-432B-8839-42239B01B717}"/>
              </a:ext>
            </a:extLst>
          </p:cNvPr>
          <p:cNvCxnSpPr>
            <a:cxnSpLocks/>
          </p:cNvCxnSpPr>
          <p:nvPr/>
        </p:nvCxnSpPr>
        <p:spPr>
          <a:xfrm>
            <a:off x="940484" y="1268961"/>
            <a:ext cx="6109245" cy="0"/>
          </a:xfrm>
          <a:prstGeom prst="straightConnector1">
            <a:avLst/>
          </a:prstGeom>
          <a:noFill/>
          <a:ln w="28575" cap="flat" cmpd="sng">
            <a:solidFill>
              <a:srgbClr val="004AA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4000"/>
              <a:buFont typeface="Calibri"/>
              <a:buNone/>
            </a:pPr>
            <a:r>
              <a:rPr lang="it-IT" sz="4000"/>
              <a:t>FINALITÀ DELLA BANCA DATI</a:t>
            </a:r>
            <a:endParaRPr/>
          </a:p>
        </p:txBody>
      </p:sp>
      <p:sp>
        <p:nvSpPr>
          <p:cNvPr id="138" name="Google Shape;138;p3"/>
          <p:cNvSpPr txBox="1"/>
          <p:nvPr/>
        </p:nvSpPr>
        <p:spPr>
          <a:xfrm>
            <a:off x="515816" y="2062814"/>
            <a:ext cx="9318649" cy="27323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30909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2200"/>
              <a:buFont typeface="Arial"/>
              <a:buNone/>
            </a:pPr>
            <a:r>
              <a:rPr lang="it-IT" sz="2200" i="0" u="none" strike="noStrike" cap="none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I documenti pubblicati </a:t>
            </a:r>
            <a:r>
              <a:rPr lang="it-IT" sz="2200" b="0" i="0" u="none" strike="noStrike" cap="none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nella Banca Dati dei Pareri </a:t>
            </a:r>
            <a:r>
              <a:rPr lang="it-IT" sz="2200" i="0" u="none" strike="noStrike" cap="none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riguardano molteplici aspetti </a:t>
            </a:r>
            <a:r>
              <a:rPr lang="it-IT" sz="2200" b="0" i="0" u="none" strike="noStrike" cap="none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della </a:t>
            </a:r>
            <a:r>
              <a:rPr lang="it-IT" sz="2200" b="1" i="0" u="none" strike="noStrike" cap="none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disciplina del pubblico impiego </a:t>
            </a:r>
            <a:r>
              <a:rPr lang="it-IT" sz="2200" b="0" i="0" u="none" strike="noStrike" cap="none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tra cui, a titolo esemplificativo, il trattamento giuridico, economico e previdenziale del personale pubblico, le assunzioni, la disciplina di ferie, permessi e congedi, l’istituto della mobilità. </a:t>
            </a:r>
            <a:endParaRPr dirty="0"/>
          </a:p>
          <a:p>
            <a:pPr marL="0" marR="0" lvl="0" indent="0" algn="just" rtl="0">
              <a:lnSpc>
                <a:spcPct val="130909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2200"/>
              <a:buFont typeface="Arial"/>
              <a:buNone/>
            </a:pPr>
            <a:r>
              <a:rPr lang="it-IT" sz="2200" b="0" i="0" u="none" strike="noStrike" cap="none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La raccolta degli orientamenti applicativi pubblicati nell’arco di questi due ultimi decenni consente una panoramica dell’evoluzione normativa e interpretativa dell’ordinamento del lavoro pubblico, anche in chiave storica.</a:t>
            </a:r>
            <a:endParaRPr dirty="0"/>
          </a:p>
        </p:txBody>
      </p:sp>
      <p:cxnSp>
        <p:nvCxnSpPr>
          <p:cNvPr id="139" name="Google Shape;139;p3"/>
          <p:cNvCxnSpPr>
            <a:cxnSpLocks/>
          </p:cNvCxnSpPr>
          <p:nvPr/>
        </p:nvCxnSpPr>
        <p:spPr>
          <a:xfrm>
            <a:off x="940484" y="1268961"/>
            <a:ext cx="6109245" cy="0"/>
          </a:xfrm>
          <a:prstGeom prst="straightConnector1">
            <a:avLst/>
          </a:prstGeom>
          <a:noFill/>
          <a:ln w="28575" cap="flat" cmpd="sng">
            <a:solidFill>
              <a:srgbClr val="004AA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0" name="Google Shape;140;p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3444" y="2618065"/>
            <a:ext cx="1621871" cy="16218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1;p4">
            <a:extLst>
              <a:ext uri="{FF2B5EF4-FFF2-40B4-BE49-F238E27FC236}">
                <a16:creationId xmlns:a16="http://schemas.microsoft.com/office/drawing/2014/main" id="{C0041150-535E-4E85-BCFF-A756741EA875}"/>
              </a:ext>
            </a:extLst>
          </p:cNvPr>
          <p:cNvSpPr txBox="1"/>
          <p:nvPr/>
        </p:nvSpPr>
        <p:spPr>
          <a:xfrm>
            <a:off x="10444672" y="818287"/>
            <a:ext cx="772649" cy="41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000"/>
              <a:buFont typeface="Calibri"/>
              <a:buNone/>
            </a:pPr>
            <a:r>
              <a:rPr lang="it-IT" sz="2000" b="1" i="0" u="none" strike="noStrike" cap="none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(2/2)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4000"/>
              <a:buFont typeface="Calibri"/>
              <a:buNone/>
            </a:pPr>
            <a:r>
              <a:rPr lang="it-IT" sz="4000"/>
              <a:t>OBIETTIVI  </a:t>
            </a:r>
            <a:endParaRPr/>
          </a:p>
        </p:txBody>
      </p:sp>
      <p:sp>
        <p:nvSpPr>
          <p:cNvPr id="146" name="Google Shape;146;p4"/>
          <p:cNvSpPr txBox="1"/>
          <p:nvPr/>
        </p:nvSpPr>
        <p:spPr>
          <a:xfrm>
            <a:off x="838199" y="1409844"/>
            <a:ext cx="7531359" cy="188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2400"/>
              <a:buFont typeface="Arial"/>
              <a:buNone/>
            </a:pPr>
            <a:r>
              <a:rPr lang="it-IT" sz="2200" i="0" u="none" strike="noStrike" cap="none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Informare</a:t>
            </a:r>
            <a:r>
              <a:rPr lang="it-IT" sz="2200" b="0" i="0" u="none" strike="noStrike" cap="none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 in merito agli orientamenti applicativi ed interpretativi espressi dal Dipartimento della Funzione Pubblica nelle materie di propria competenza, nell’esercizio delle proprie funzioni, con particolare riguardo all’opera di indirizzo e coordinamento in materia di lavoro pubblico.</a:t>
            </a:r>
            <a:endParaRPr sz="2200" dirty="0"/>
          </a:p>
        </p:txBody>
      </p:sp>
      <p:sp>
        <p:nvSpPr>
          <p:cNvPr id="147" name="Google Shape;147;p4"/>
          <p:cNvSpPr txBox="1"/>
          <p:nvPr/>
        </p:nvSpPr>
        <p:spPr>
          <a:xfrm>
            <a:off x="2330320" y="3748568"/>
            <a:ext cx="7531359" cy="1948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2400"/>
              <a:buFont typeface="Arial"/>
              <a:buNone/>
            </a:pPr>
            <a:r>
              <a:rPr lang="it-IT" sz="2200" i="0" u="none" strike="noStrike" cap="none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Rafforzare l’autonomia gestionale e organizzativa delle pubbliche amministrazioni, </a:t>
            </a:r>
            <a:r>
              <a:rPr lang="it-IT" sz="2200" b="0" i="0" u="none" strike="noStrike" cap="none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accrescendo al contempo la consapevolezza dei dipendenti pubblici e di coloro che ne abbiano interesse in merito agli istituti del rapporto di lavoro alle dipendenze delle pubbliche amministrazioni.</a:t>
            </a:r>
            <a:endParaRPr sz="2200" dirty="0"/>
          </a:p>
        </p:txBody>
      </p:sp>
      <p:pic>
        <p:nvPicPr>
          <p:cNvPr id="148" name="Google Shape;148;p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1095" y="3748568"/>
            <a:ext cx="1775007" cy="1775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3470" y="1464270"/>
            <a:ext cx="1775007" cy="17750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4"/>
          <p:cNvCxnSpPr/>
          <p:nvPr/>
        </p:nvCxnSpPr>
        <p:spPr>
          <a:xfrm rot="10800000" flipH="1">
            <a:off x="940484" y="1264161"/>
            <a:ext cx="2125200" cy="4800"/>
          </a:xfrm>
          <a:prstGeom prst="straightConnector1">
            <a:avLst/>
          </a:prstGeom>
          <a:noFill/>
          <a:ln w="28575" cap="flat" cmpd="sng">
            <a:solidFill>
              <a:srgbClr val="004AA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4"/>
          <p:cNvSpPr txBox="1"/>
          <p:nvPr/>
        </p:nvSpPr>
        <p:spPr>
          <a:xfrm>
            <a:off x="10444672" y="818287"/>
            <a:ext cx="772649" cy="41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000"/>
              <a:buFont typeface="Calibri"/>
              <a:buNone/>
            </a:pPr>
            <a:r>
              <a:rPr lang="it-IT" sz="2000" b="1" i="0" u="none" strike="noStrike" cap="none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(1/2)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4000"/>
              <a:buFont typeface="Calibri"/>
              <a:buNone/>
            </a:pPr>
            <a:r>
              <a:rPr lang="it-IT" sz="4000"/>
              <a:t>OBIETTIVI </a:t>
            </a:r>
            <a:endParaRPr/>
          </a:p>
        </p:txBody>
      </p:sp>
      <p:sp>
        <p:nvSpPr>
          <p:cNvPr id="157" name="Google Shape;157;p5"/>
          <p:cNvSpPr txBox="1"/>
          <p:nvPr/>
        </p:nvSpPr>
        <p:spPr>
          <a:xfrm>
            <a:off x="838200" y="1921286"/>
            <a:ext cx="8716347" cy="301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2400"/>
              <a:buFont typeface="Arial"/>
              <a:buNone/>
            </a:pPr>
            <a:r>
              <a:rPr lang="it-IT" sz="2200" b="0" i="0" u="none" strike="noStrike" cap="none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Consentire al Dipartimento della Funzione Pubblica di svolgere </a:t>
            </a:r>
            <a:r>
              <a:rPr lang="it-IT" sz="2200" i="0" u="none" strike="noStrike" cap="none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analisi</a:t>
            </a:r>
            <a:r>
              <a:rPr lang="it-IT" sz="2200" b="0" i="0" u="none" strike="noStrike" cap="none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, anche in termini quantitativi, </a:t>
            </a:r>
            <a:r>
              <a:rPr lang="it-IT" sz="2200" i="0" u="none" strike="noStrike" cap="none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sulle criticità </a:t>
            </a:r>
            <a:r>
              <a:rPr lang="it-IT" sz="2200" b="0" i="0" u="none" strike="noStrike" cap="none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che le pubbliche amministrazioni (complessivamente intese) sottopongono all’Ufficio Organizzazione e Lavoro Pubblico con riguardo all’applicazione e all’interpretazione di norme e istituti. Tale analisi agevola una conoscenza diffusa nelle pubbliche amministrazioni mirata ad interventi di assistenza per lo sviluppo della capacità amministrativa sulle tematiche del pubblico impiego.</a:t>
            </a:r>
            <a:endParaRPr sz="2200" dirty="0"/>
          </a:p>
        </p:txBody>
      </p:sp>
      <p:pic>
        <p:nvPicPr>
          <p:cNvPr id="158" name="Google Shape;158;p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3492" y="2541497"/>
            <a:ext cx="1775007" cy="17750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5"/>
          <p:cNvCxnSpPr>
            <a:cxnSpLocks/>
          </p:cNvCxnSpPr>
          <p:nvPr/>
        </p:nvCxnSpPr>
        <p:spPr>
          <a:xfrm>
            <a:off x="940484" y="1268961"/>
            <a:ext cx="2107516" cy="0"/>
          </a:xfrm>
          <a:prstGeom prst="straightConnector1">
            <a:avLst/>
          </a:prstGeom>
          <a:noFill/>
          <a:ln w="28575" cap="flat" cmpd="sng">
            <a:solidFill>
              <a:srgbClr val="004AA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0" name="Google Shape;160;p5"/>
          <p:cNvSpPr txBox="1"/>
          <p:nvPr/>
        </p:nvSpPr>
        <p:spPr>
          <a:xfrm>
            <a:off x="10444672" y="818287"/>
            <a:ext cx="772649" cy="41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000"/>
              <a:buFont typeface="Calibri"/>
              <a:buNone/>
            </a:pPr>
            <a:r>
              <a:rPr lang="it-IT" sz="2000" b="1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(2/2)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 txBox="1">
            <a:spLocks noGrp="1"/>
          </p:cNvSpPr>
          <p:nvPr>
            <p:ph type="body" idx="1"/>
          </p:nvPr>
        </p:nvSpPr>
        <p:spPr>
          <a:xfrm>
            <a:off x="448022" y="2847771"/>
            <a:ext cx="3393421" cy="2389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2400"/>
              <a:buNone/>
            </a:pPr>
            <a:r>
              <a:rPr lang="it-IT" sz="2200" dirty="0"/>
              <a:t>Più di 400 documenti (pareri, circolari, direttive) pubblicati dal Dipartimento della Funzione Pubblica, sono caricati sul sito istituzionale e catalogati solo in ordine cronologico.</a:t>
            </a:r>
            <a:endParaRPr sz="2200" dirty="0"/>
          </a:p>
        </p:txBody>
      </p:sp>
      <p:sp>
        <p:nvSpPr>
          <p:cNvPr id="166" name="Google Shape;166;p6"/>
          <p:cNvSpPr txBox="1"/>
          <p:nvPr/>
        </p:nvSpPr>
        <p:spPr>
          <a:xfrm>
            <a:off x="4425588" y="2852589"/>
            <a:ext cx="3393421" cy="2389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2400"/>
              <a:buFont typeface="Arial"/>
              <a:buNone/>
            </a:pPr>
            <a:r>
              <a:rPr lang="it-IT" sz="2200" i="0" u="none" strike="noStrike" cap="none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Tanto che, la maggior parte di essi sono privi di massima che possa consentire una maggiore fruibilità, della possibilità di utilizzare la ricerca testuale e di filtri per la ricerca guidata.</a:t>
            </a:r>
            <a:endParaRPr sz="2200" dirty="0"/>
          </a:p>
        </p:txBody>
      </p:sp>
      <p:sp>
        <p:nvSpPr>
          <p:cNvPr id="167" name="Google Shape;16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000"/>
              <a:buFont typeface="Calibri"/>
              <a:buNone/>
            </a:pPr>
            <a:r>
              <a:rPr lang="it-IT" sz="4000" b="1" dirty="0">
                <a:latin typeface="Calibri"/>
                <a:ea typeface="Calibri"/>
                <a:cs typeface="Calibri"/>
                <a:sym typeface="Calibri"/>
              </a:rPr>
              <a:t>PUNTO DI PARTENZA</a:t>
            </a:r>
            <a:endParaRPr dirty="0"/>
          </a:p>
        </p:txBody>
      </p:sp>
      <p:cxnSp>
        <p:nvCxnSpPr>
          <p:cNvPr id="168" name="Google Shape;168;p6"/>
          <p:cNvCxnSpPr>
            <a:cxnSpLocks/>
          </p:cNvCxnSpPr>
          <p:nvPr/>
        </p:nvCxnSpPr>
        <p:spPr>
          <a:xfrm>
            <a:off x="940484" y="1268961"/>
            <a:ext cx="4437761" cy="0"/>
          </a:xfrm>
          <a:prstGeom prst="straightConnector1">
            <a:avLst/>
          </a:prstGeom>
          <a:noFill/>
          <a:ln w="28575" cap="flat" cmpd="sng">
            <a:solidFill>
              <a:srgbClr val="004AA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9" name="Google Shape;169;p6"/>
          <p:cNvSpPr txBox="1"/>
          <p:nvPr/>
        </p:nvSpPr>
        <p:spPr>
          <a:xfrm>
            <a:off x="8337820" y="2826476"/>
            <a:ext cx="3393421" cy="2705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2400"/>
              <a:buFont typeface="Arial"/>
              <a:buNone/>
            </a:pPr>
            <a:r>
              <a:rPr lang="it-IT" sz="2200" i="0" u="none" strike="noStrike" cap="none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L’attuale pubblicazione non soddisfa i principi di pubblicità</a:t>
            </a:r>
            <a:r>
              <a:rPr lang="it-IT" sz="2200" b="0" i="0" u="none" strike="noStrike" cap="none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, trasparenza e piena conoscibilità degli orientamenti del DFP in materia di disciplina del lavoro pubblico, rendendo impegnativa la ricerca in favore di chi ne avesse interesse.</a:t>
            </a:r>
            <a:endParaRPr sz="2200" dirty="0"/>
          </a:p>
        </p:txBody>
      </p:sp>
      <p:pic>
        <p:nvPicPr>
          <p:cNvPr id="170" name="Google Shape;170;p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2844" y="1622705"/>
            <a:ext cx="1056252" cy="1056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6607" y="1622705"/>
            <a:ext cx="1056253" cy="10562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6"/>
          <p:cNvGrpSpPr/>
          <p:nvPr/>
        </p:nvGrpSpPr>
        <p:grpSpPr>
          <a:xfrm>
            <a:off x="9427882" y="1622702"/>
            <a:ext cx="1056258" cy="1056258"/>
            <a:chOff x="9459343" y="1429497"/>
            <a:chExt cx="1056258" cy="1056258"/>
          </a:xfrm>
        </p:grpSpPr>
        <p:pic>
          <p:nvPicPr>
            <p:cNvPr id="173" name="Google Shape;173;p6" descr="Programmatore (maschile) contorno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530272" y="1500426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6" descr="Shape, circl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459343" y="1429497"/>
              <a:ext cx="1056258" cy="10562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5" name="Google Shape;175;p6"/>
          <p:cNvSpPr txBox="1"/>
          <p:nvPr/>
        </p:nvSpPr>
        <p:spPr>
          <a:xfrm>
            <a:off x="10444672" y="818287"/>
            <a:ext cx="772649" cy="41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000"/>
              <a:buFont typeface="Calibri"/>
              <a:buNone/>
            </a:pPr>
            <a:r>
              <a:rPr lang="it-IT" sz="2000" b="1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(1/2)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build="p"/>
      <p:bldP spid="166" grpId="0"/>
      <p:bldP spid="1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000"/>
              <a:buFont typeface="Calibri"/>
              <a:buNone/>
            </a:pPr>
            <a:r>
              <a:rPr lang="it-IT" sz="4000" b="1">
                <a:latin typeface="Calibri"/>
                <a:ea typeface="Calibri"/>
                <a:cs typeface="Calibri"/>
                <a:sym typeface="Calibri"/>
              </a:rPr>
              <a:t>PUNTO DI PARTENZA</a:t>
            </a:r>
            <a:endParaRPr/>
          </a:p>
        </p:txBody>
      </p:sp>
      <p:grpSp>
        <p:nvGrpSpPr>
          <p:cNvPr id="182" name="Google Shape;182;p7"/>
          <p:cNvGrpSpPr/>
          <p:nvPr/>
        </p:nvGrpSpPr>
        <p:grpSpPr>
          <a:xfrm>
            <a:off x="936739" y="1475558"/>
            <a:ext cx="10606180" cy="1914956"/>
            <a:chOff x="936739" y="1475558"/>
            <a:chExt cx="10606180" cy="1914956"/>
          </a:xfrm>
        </p:grpSpPr>
        <p:sp>
          <p:nvSpPr>
            <p:cNvPr id="183" name="Google Shape;183;p7"/>
            <p:cNvSpPr txBox="1"/>
            <p:nvPr/>
          </p:nvSpPr>
          <p:spPr>
            <a:xfrm>
              <a:off x="2637350" y="1475558"/>
              <a:ext cx="8905569" cy="1914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AAD"/>
                </a:buClr>
                <a:buSzPts val="2400"/>
                <a:buFont typeface="Arial"/>
                <a:buNone/>
              </a:pPr>
              <a:r>
                <a:rPr lang="it-IT" sz="2200" b="0" i="0" u="none" strike="noStrike" cap="none" dirty="0">
                  <a:solidFill>
                    <a:srgbClr val="004AAD"/>
                  </a:solidFill>
                  <a:latin typeface="Calibri"/>
                  <a:ea typeface="Calibri"/>
                  <a:cs typeface="Calibri"/>
                  <a:sym typeface="Calibri"/>
                </a:rPr>
                <a:t>La </a:t>
              </a:r>
              <a:r>
                <a:rPr lang="it-IT" sz="2200" i="0" u="none" strike="noStrike" cap="none" dirty="0">
                  <a:solidFill>
                    <a:srgbClr val="004AAD"/>
                  </a:solidFill>
                  <a:latin typeface="Calibri"/>
                  <a:ea typeface="Calibri"/>
                  <a:cs typeface="Calibri"/>
                  <a:sym typeface="Calibri"/>
                </a:rPr>
                <a:t>Banca Dati dei Pareri </a:t>
              </a:r>
              <a:r>
                <a:rPr lang="it-IT" sz="2200" b="0" i="0" u="none" strike="noStrike" cap="none" dirty="0">
                  <a:solidFill>
                    <a:srgbClr val="004AAD"/>
                  </a:solidFill>
                  <a:latin typeface="Calibri"/>
                  <a:ea typeface="Calibri"/>
                  <a:cs typeface="Calibri"/>
                  <a:sym typeface="Calibri"/>
                </a:rPr>
                <a:t>ha permesso una riorganizzazione dei documenti, suddividendoli per materia trattata, anno di emissione, amministrazione destinataria ecc., al fine di affinare la ricerca in base alle esigenze degli utenti.</a:t>
              </a:r>
              <a:endParaRPr sz="2200" dirty="0"/>
            </a:p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AAD"/>
                </a:buClr>
                <a:buSzPts val="2400"/>
                <a:buFont typeface="Arial"/>
                <a:buNone/>
              </a:pPr>
              <a:r>
                <a:rPr lang="it-IT" sz="2200" b="0" i="0" u="none" strike="noStrike" cap="none" dirty="0">
                  <a:solidFill>
                    <a:srgbClr val="004AAD"/>
                  </a:solidFill>
                  <a:latin typeface="Calibri"/>
                  <a:ea typeface="Calibri"/>
                  <a:cs typeface="Calibri"/>
                  <a:sym typeface="Calibri"/>
                </a:rPr>
                <a:t>Inoltre, ogni documento è stato sintetizzato in un abstract utile ad una più efficace consultazione quantitativa e qualitativa.</a:t>
              </a:r>
              <a:endParaRPr sz="2200" dirty="0"/>
            </a:p>
          </p:txBody>
        </p:sp>
        <p:grpSp>
          <p:nvGrpSpPr>
            <p:cNvPr id="184" name="Google Shape;184;p7"/>
            <p:cNvGrpSpPr/>
            <p:nvPr/>
          </p:nvGrpSpPr>
          <p:grpSpPr>
            <a:xfrm>
              <a:off x="936739" y="1872832"/>
              <a:ext cx="1092210" cy="1056253"/>
              <a:chOff x="583845" y="1760339"/>
              <a:chExt cx="1572858" cy="1572858"/>
            </a:xfrm>
          </p:grpSpPr>
          <p:pic>
            <p:nvPicPr>
              <p:cNvPr id="185" name="Google Shape;185;p7" descr="Server contorno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91925" y="1868419"/>
                <a:ext cx="1356698" cy="13566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6" name="Google Shape;186;p7" descr="Shape, circle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83845" y="1760339"/>
                <a:ext cx="1572858" cy="15728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87" name="Google Shape;187;p7"/>
          <p:cNvSpPr txBox="1">
            <a:spLocks noGrp="1"/>
          </p:cNvSpPr>
          <p:nvPr>
            <p:ph type="body" idx="1"/>
          </p:nvPr>
        </p:nvSpPr>
        <p:spPr>
          <a:xfrm>
            <a:off x="2561751" y="3812240"/>
            <a:ext cx="9101513" cy="157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2400"/>
              <a:buNone/>
            </a:pPr>
            <a:r>
              <a:rPr lang="it-IT" sz="2200" dirty="0"/>
              <a:t>Tali obiettivi sono stati perseguiti dall’Ufficio Organizzazione e Lavoro Pubblico che, nell’ambito dell’attività Linea 2.1 del progetto Lavoropubblico.gov.it ha lavorato intensamente, coordinando un team di esperti giuridici a supporto, mirando ad un’efficace attività di razionalizzazione e analisi dei documenti.</a:t>
            </a:r>
            <a:endParaRPr sz="2200" dirty="0"/>
          </a:p>
        </p:txBody>
      </p:sp>
      <p:pic>
        <p:nvPicPr>
          <p:cNvPr id="188" name="Google Shape;188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6739" y="3928915"/>
            <a:ext cx="1092211" cy="1092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7"/>
          <p:cNvSpPr txBox="1"/>
          <p:nvPr/>
        </p:nvSpPr>
        <p:spPr>
          <a:xfrm>
            <a:off x="10444672" y="818287"/>
            <a:ext cx="772649" cy="41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6000"/>
              <a:buFont typeface="Calibri"/>
              <a:buNone/>
            </a:pPr>
            <a:r>
              <a:rPr lang="it-IT" sz="2000" b="1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(2/2)</a:t>
            </a:r>
            <a:endParaRPr/>
          </a:p>
        </p:txBody>
      </p:sp>
      <p:cxnSp>
        <p:nvCxnSpPr>
          <p:cNvPr id="12" name="Google Shape;168;p6">
            <a:extLst>
              <a:ext uri="{FF2B5EF4-FFF2-40B4-BE49-F238E27FC236}">
                <a16:creationId xmlns:a16="http://schemas.microsoft.com/office/drawing/2014/main" id="{5996EA29-2D8C-453E-8EF9-4923BDB34103}"/>
              </a:ext>
            </a:extLst>
          </p:cNvPr>
          <p:cNvCxnSpPr>
            <a:cxnSpLocks/>
          </p:cNvCxnSpPr>
          <p:nvPr/>
        </p:nvCxnSpPr>
        <p:spPr>
          <a:xfrm>
            <a:off x="940484" y="1268961"/>
            <a:ext cx="4437761" cy="0"/>
          </a:xfrm>
          <a:prstGeom prst="straightConnector1">
            <a:avLst/>
          </a:prstGeom>
          <a:noFill/>
          <a:ln w="28575" cap="flat" cmpd="sng">
            <a:solidFill>
              <a:srgbClr val="004AAD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>
            <a:spLocks noGrp="1"/>
          </p:cNvSpPr>
          <p:nvPr>
            <p:ph type="body" idx="1"/>
          </p:nvPr>
        </p:nvSpPr>
        <p:spPr>
          <a:xfrm>
            <a:off x="838200" y="1341091"/>
            <a:ext cx="11014755" cy="961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ct val="108108"/>
              <a:buNone/>
            </a:pPr>
            <a:r>
              <a:rPr lang="it-IT" dirty="0"/>
              <a:t>Al fine di razionalizzare i documenti previamente pubblicati, il team di esperti, in particolar modo, ha esaminato i suddetti documenti, suddividendoli e classificandoli sulla base di taluni parametri, quali: </a:t>
            </a:r>
            <a:endParaRPr dirty="0"/>
          </a:p>
        </p:txBody>
      </p:sp>
      <p:sp>
        <p:nvSpPr>
          <p:cNvPr id="195" name="Google Shape;195;p8"/>
          <p:cNvSpPr txBox="1">
            <a:spLocks noGrp="1"/>
          </p:cNvSpPr>
          <p:nvPr>
            <p:ph type="body" idx="2"/>
          </p:nvPr>
        </p:nvSpPr>
        <p:spPr>
          <a:xfrm>
            <a:off x="1465007" y="2505075"/>
            <a:ext cx="3727104" cy="69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800" dirty="0"/>
              <a:t>Tipologia del documento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/>
              <a:t>(parere, circolare, direttiva, </a:t>
            </a:r>
            <a:r>
              <a:rPr lang="it-IT" sz="1800" i="1" dirty="0"/>
              <a:t>et similia</a:t>
            </a:r>
            <a:r>
              <a:rPr lang="it-IT" sz="1800" dirty="0"/>
              <a:t>)</a:t>
            </a:r>
          </a:p>
        </p:txBody>
      </p:sp>
      <p:sp>
        <p:nvSpPr>
          <p:cNvPr id="196" name="Google Shape;196;p8"/>
          <p:cNvSpPr txBox="1">
            <a:spLocks noGrp="1"/>
          </p:cNvSpPr>
          <p:nvPr>
            <p:ph type="body" idx="4"/>
          </p:nvPr>
        </p:nvSpPr>
        <p:spPr>
          <a:xfrm>
            <a:off x="7108722" y="2505075"/>
            <a:ext cx="4246665" cy="45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2800"/>
              <a:buNone/>
            </a:pPr>
            <a:r>
              <a:rPr lang="it-IT" sz="1800" dirty="0"/>
              <a:t>Oggetto del parere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2800"/>
              <a:buNone/>
            </a:pP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2800"/>
              <a:buNone/>
            </a:pPr>
            <a:endParaRPr dirty="0"/>
          </a:p>
        </p:txBody>
      </p:sp>
      <p:pic>
        <p:nvPicPr>
          <p:cNvPr id="197" name="Google Shape;197;p8" descr="Documento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806" y="2542151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8" descr="Calendario giornaliero contor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3561" y="3097163"/>
            <a:ext cx="501445" cy="58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8" descr="Edificio contor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6470" y="3791742"/>
            <a:ext cx="555627" cy="555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8" descr="Firma contorn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54774" y="4508121"/>
            <a:ext cx="581333" cy="58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 descr="Stretta di mano contorn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65520" y="2999351"/>
            <a:ext cx="581333" cy="58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 descr="Rubrica contorn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76277" y="3759264"/>
            <a:ext cx="581334" cy="581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 descr="Contratto contorn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26111" y="5269793"/>
            <a:ext cx="510277" cy="510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8" descr="Giudice (maschile) contorn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76510" y="2406602"/>
            <a:ext cx="555627" cy="55562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4000"/>
              <a:buFont typeface="Calibri"/>
              <a:buNone/>
            </a:pPr>
            <a:r>
              <a:rPr lang="it-IT" sz="4000" b="1" dirty="0">
                <a:latin typeface="Calibri"/>
                <a:ea typeface="Calibri"/>
                <a:cs typeface="Calibri"/>
                <a:sym typeface="Calibri"/>
              </a:rPr>
              <a:t>METODO DI LAVORO</a:t>
            </a:r>
            <a:endParaRPr dirty="0"/>
          </a:p>
        </p:txBody>
      </p:sp>
      <p:cxnSp>
        <p:nvCxnSpPr>
          <p:cNvPr id="206" name="Google Shape;206;p8"/>
          <p:cNvCxnSpPr>
            <a:cxnSpLocks/>
          </p:cNvCxnSpPr>
          <p:nvPr/>
        </p:nvCxnSpPr>
        <p:spPr>
          <a:xfrm>
            <a:off x="940484" y="1268961"/>
            <a:ext cx="4368935" cy="0"/>
          </a:xfrm>
          <a:prstGeom prst="straightConnector1">
            <a:avLst/>
          </a:prstGeom>
          <a:noFill/>
          <a:ln w="28575" cap="flat" cmpd="sng">
            <a:solidFill>
              <a:srgbClr val="004AA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95;p8">
            <a:extLst>
              <a:ext uri="{FF2B5EF4-FFF2-40B4-BE49-F238E27FC236}">
                <a16:creationId xmlns:a16="http://schemas.microsoft.com/office/drawing/2014/main" id="{D514362D-C1B7-4BD3-B654-C545C904BBEC}"/>
              </a:ext>
            </a:extLst>
          </p:cNvPr>
          <p:cNvSpPr txBox="1">
            <a:spLocks/>
          </p:cNvSpPr>
          <p:nvPr/>
        </p:nvSpPr>
        <p:spPr>
          <a:xfrm>
            <a:off x="1465006" y="3290017"/>
            <a:ext cx="4532569" cy="38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A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it-IT" sz="1800" dirty="0"/>
              <a:t>Data di pubblicazione e numero di protocollo</a:t>
            </a:r>
            <a:endParaRPr lang="it-IT" dirty="0"/>
          </a:p>
        </p:txBody>
      </p:sp>
      <p:sp>
        <p:nvSpPr>
          <p:cNvPr id="16" name="Google Shape;195;p8">
            <a:extLst>
              <a:ext uri="{FF2B5EF4-FFF2-40B4-BE49-F238E27FC236}">
                <a16:creationId xmlns:a16="http://schemas.microsoft.com/office/drawing/2014/main" id="{3F64C28E-A078-4C1A-97C1-109A808C5597}"/>
              </a:ext>
            </a:extLst>
          </p:cNvPr>
          <p:cNvSpPr txBox="1">
            <a:spLocks/>
          </p:cNvSpPr>
          <p:nvPr/>
        </p:nvSpPr>
        <p:spPr>
          <a:xfrm>
            <a:off x="1465005" y="3759264"/>
            <a:ext cx="4532569" cy="784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A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it-IT" sz="1800" dirty="0"/>
              <a:t>Destinatari del documento</a:t>
            </a:r>
            <a:endParaRPr lang="it-IT" dirty="0"/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it-IT" sz="1800" dirty="0"/>
              <a:t>(pubbliche amministrazioni e altre tipologie</a:t>
            </a:r>
            <a:endParaRPr lang="it-IT" dirty="0"/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it-IT" sz="1800" dirty="0"/>
              <a:t>di enti pubblici)</a:t>
            </a:r>
            <a:endParaRPr lang="it-IT" dirty="0"/>
          </a:p>
        </p:txBody>
      </p:sp>
      <p:sp>
        <p:nvSpPr>
          <p:cNvPr id="17" name="Google Shape;196;p8">
            <a:extLst>
              <a:ext uri="{FF2B5EF4-FFF2-40B4-BE49-F238E27FC236}">
                <a16:creationId xmlns:a16="http://schemas.microsoft.com/office/drawing/2014/main" id="{4E01448D-B1BC-4ACE-BD9D-EA79ED28EEBA}"/>
              </a:ext>
            </a:extLst>
          </p:cNvPr>
          <p:cNvSpPr txBox="1">
            <a:spLocks/>
          </p:cNvSpPr>
          <p:nvPr/>
        </p:nvSpPr>
        <p:spPr>
          <a:xfrm>
            <a:off x="7107135" y="3682637"/>
            <a:ext cx="4246665" cy="61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A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it-IT" sz="1800" dirty="0"/>
              <a:t>Ambito di trattazione</a:t>
            </a:r>
            <a:endParaRPr lang="it-IT" dirty="0"/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it-IT" sz="1800" dirty="0"/>
              <a:t>(ad esempio: “Concorso”)</a:t>
            </a:r>
            <a:endParaRPr lang="it-IT" dirty="0"/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it-IT" sz="1800" dirty="0"/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it-IT" dirty="0"/>
          </a:p>
        </p:txBody>
      </p:sp>
      <p:sp>
        <p:nvSpPr>
          <p:cNvPr id="18" name="Google Shape;196;p8">
            <a:extLst>
              <a:ext uri="{FF2B5EF4-FFF2-40B4-BE49-F238E27FC236}">
                <a16:creationId xmlns:a16="http://schemas.microsoft.com/office/drawing/2014/main" id="{0DBF5A8C-C959-456B-A83F-CF8CD8B1DFC5}"/>
              </a:ext>
            </a:extLst>
          </p:cNvPr>
          <p:cNvSpPr txBox="1">
            <a:spLocks/>
          </p:cNvSpPr>
          <p:nvPr/>
        </p:nvSpPr>
        <p:spPr>
          <a:xfrm>
            <a:off x="7107135" y="2962229"/>
            <a:ext cx="4246665" cy="58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A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it-IT" sz="1800" dirty="0"/>
              <a:t>Macroarea giuridica</a:t>
            </a:r>
            <a:endParaRPr lang="it-IT" dirty="0"/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it-IT" sz="1800" dirty="0"/>
              <a:t>(ad esempio: “Assunzione”)</a:t>
            </a:r>
            <a:endParaRPr lang="it-IT" dirty="0"/>
          </a:p>
        </p:txBody>
      </p:sp>
      <p:sp>
        <p:nvSpPr>
          <p:cNvPr id="19" name="Google Shape;196;p8">
            <a:extLst>
              <a:ext uri="{FF2B5EF4-FFF2-40B4-BE49-F238E27FC236}">
                <a16:creationId xmlns:a16="http://schemas.microsoft.com/office/drawing/2014/main" id="{7F5CDE00-6CCF-4732-AE29-E7813A88750E}"/>
              </a:ext>
            </a:extLst>
          </p:cNvPr>
          <p:cNvSpPr txBox="1">
            <a:spLocks/>
          </p:cNvSpPr>
          <p:nvPr/>
        </p:nvSpPr>
        <p:spPr>
          <a:xfrm>
            <a:off x="7107135" y="4403056"/>
            <a:ext cx="4246665" cy="58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A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it-IT" sz="1800" dirty="0"/>
              <a:t>Ambito specifico</a:t>
            </a:r>
            <a:endParaRPr lang="it-IT" dirty="0"/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it-IT" sz="1800" dirty="0"/>
              <a:t>(ad esempio: “Stabilizzazioni”)</a:t>
            </a:r>
            <a:endParaRPr lang="it-IT" dirty="0"/>
          </a:p>
        </p:txBody>
      </p:sp>
      <p:sp>
        <p:nvSpPr>
          <p:cNvPr id="20" name="Google Shape;196;p8">
            <a:extLst>
              <a:ext uri="{FF2B5EF4-FFF2-40B4-BE49-F238E27FC236}">
                <a16:creationId xmlns:a16="http://schemas.microsoft.com/office/drawing/2014/main" id="{CA8EEA04-E3A6-4C37-A957-C2E637E27F04}"/>
              </a:ext>
            </a:extLst>
          </p:cNvPr>
          <p:cNvSpPr txBox="1">
            <a:spLocks/>
          </p:cNvSpPr>
          <p:nvPr/>
        </p:nvSpPr>
        <p:spPr>
          <a:xfrm>
            <a:off x="7107135" y="5269793"/>
            <a:ext cx="4246665" cy="58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AA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AA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it-IT" sz="1800" dirty="0"/>
              <a:t>Sintesi</a:t>
            </a:r>
            <a:endParaRPr lang="it-IT" dirty="0"/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it-IT" sz="1800" dirty="0"/>
              <a:t>e/o </a:t>
            </a:r>
            <a:r>
              <a:rPr lang="it-IT" sz="1800" i="1" dirty="0"/>
              <a:t>abstract</a:t>
            </a:r>
            <a:r>
              <a:rPr lang="it-IT" sz="1800" dirty="0"/>
              <a:t> del documento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build="p"/>
      <p:bldP spid="195" grpId="0" uiExpand="1" build="p"/>
      <p:bldP spid="196" grpId="0" build="p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/>
          <p:nvPr/>
        </p:nvSpPr>
        <p:spPr>
          <a:xfrm>
            <a:off x="7199110" y="3929342"/>
            <a:ext cx="4484598" cy="1234440"/>
          </a:xfrm>
          <a:custGeom>
            <a:avLst/>
            <a:gdLst/>
            <a:ahLst/>
            <a:cxnLst/>
            <a:rect l="l" t="t" r="r" b="b"/>
            <a:pathLst>
              <a:path w="3535358" h="1733973" extrusionOk="0">
                <a:moveTo>
                  <a:pt x="0" y="173397"/>
                </a:moveTo>
                <a:cubicBezTo>
                  <a:pt x="0" y="77632"/>
                  <a:pt x="77632" y="0"/>
                  <a:pt x="173397" y="0"/>
                </a:cubicBezTo>
                <a:lnTo>
                  <a:pt x="3361961" y="0"/>
                </a:lnTo>
                <a:cubicBezTo>
                  <a:pt x="3457726" y="0"/>
                  <a:pt x="3535358" y="77632"/>
                  <a:pt x="3535358" y="173397"/>
                </a:cubicBezTo>
                <a:lnTo>
                  <a:pt x="3535358" y="1560576"/>
                </a:lnTo>
                <a:cubicBezTo>
                  <a:pt x="3535358" y="1656341"/>
                  <a:pt x="3457726" y="1733973"/>
                  <a:pt x="3361961" y="1733973"/>
                </a:cubicBezTo>
                <a:lnTo>
                  <a:pt x="173397" y="1733973"/>
                </a:lnTo>
                <a:cubicBezTo>
                  <a:pt x="77632" y="1733973"/>
                  <a:pt x="0" y="1656341"/>
                  <a:pt x="0" y="1560576"/>
                </a:cubicBezTo>
                <a:lnTo>
                  <a:pt x="0" y="173397"/>
                </a:lnTo>
                <a:close/>
              </a:path>
            </a:pathLst>
          </a:custGeom>
          <a:solidFill>
            <a:schemeClr val="lt1">
              <a:alpha val="89803"/>
            </a:schemeClr>
          </a:solidFill>
          <a:ln w="25400" cap="flat" cmpd="sng">
            <a:solidFill>
              <a:srgbClr val="F2BA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8225" tIns="87600" rIns="87600" bIns="521100" anchor="t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i="0" u="none" strike="noStrike" cap="none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Consultazione sempre aggiornata e completa </a:t>
            </a:r>
            <a:r>
              <a:rPr lang="it-IT" sz="1500" b="0" i="0" u="none" strike="noStrike" cap="none" dirty="0">
                <a:solidFill>
                  <a:srgbClr val="004AAD"/>
                </a:solidFill>
                <a:latin typeface="Calibri"/>
                <a:ea typeface="Calibri"/>
                <a:cs typeface="Calibri"/>
                <a:sym typeface="Calibri"/>
              </a:rPr>
              <a:t>della documentazione emanata dal Dipartimento della Funzione Pubblica in materia di organizzazione e disciplina del lavoro pubblico</a:t>
            </a:r>
            <a:endParaRPr dirty="0"/>
          </a:p>
          <a:p>
            <a:pPr marL="114300" marR="0" lvl="1" indent="-3175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-31750" algn="l" rtl="0">
              <a:lnSpc>
                <a:spcPct val="90000"/>
              </a:lnSpc>
              <a:spcBef>
                <a:spcPts val="195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2" name="Google Shape;212;p9"/>
          <p:cNvGrpSpPr/>
          <p:nvPr/>
        </p:nvGrpSpPr>
        <p:grpSpPr>
          <a:xfrm>
            <a:off x="1205094" y="1112506"/>
            <a:ext cx="10255089" cy="4800938"/>
            <a:chOff x="1329311" y="1028530"/>
            <a:chExt cx="10255089" cy="4800938"/>
          </a:xfrm>
        </p:grpSpPr>
        <p:sp>
          <p:nvSpPr>
            <p:cNvPr id="213" name="Google Shape;213;p9"/>
            <p:cNvSpPr/>
            <p:nvPr/>
          </p:nvSpPr>
          <p:spPr>
            <a:xfrm>
              <a:off x="1329311" y="4038218"/>
              <a:ext cx="2913079" cy="848736"/>
            </a:xfrm>
            <a:custGeom>
              <a:avLst/>
              <a:gdLst/>
              <a:ahLst/>
              <a:cxnLst/>
              <a:rect l="l" t="t" r="r" b="b"/>
              <a:pathLst>
                <a:path w="2676821" h="1733973" extrusionOk="0">
                  <a:moveTo>
                    <a:pt x="0" y="173397"/>
                  </a:moveTo>
                  <a:cubicBezTo>
                    <a:pt x="0" y="77632"/>
                    <a:pt x="77632" y="0"/>
                    <a:pt x="173397" y="0"/>
                  </a:cubicBezTo>
                  <a:lnTo>
                    <a:pt x="2503424" y="0"/>
                  </a:lnTo>
                  <a:cubicBezTo>
                    <a:pt x="2599189" y="0"/>
                    <a:pt x="2676821" y="77632"/>
                    <a:pt x="2676821" y="173397"/>
                  </a:cubicBezTo>
                  <a:lnTo>
                    <a:pt x="2676821" y="1560576"/>
                  </a:lnTo>
                  <a:cubicBezTo>
                    <a:pt x="2676821" y="1656341"/>
                    <a:pt x="2599189" y="1733973"/>
                    <a:pt x="2503424" y="1733973"/>
                  </a:cubicBezTo>
                  <a:lnTo>
                    <a:pt x="173397" y="1733973"/>
                  </a:lnTo>
                  <a:cubicBezTo>
                    <a:pt x="77632" y="1733973"/>
                    <a:pt x="0" y="1656341"/>
                    <a:pt x="0" y="1560576"/>
                  </a:cubicBezTo>
                  <a:lnTo>
                    <a:pt x="0" y="173397"/>
                  </a:lnTo>
                  <a:close/>
                </a:path>
              </a:pathLst>
            </a:custGeom>
            <a:solidFill>
              <a:schemeClr val="lt1">
                <a:alpha val="89803"/>
              </a:schemeClr>
            </a:solidFill>
            <a:ln w="25400" cap="flat" cmpd="sng">
              <a:solidFill>
                <a:srgbClr val="AFCE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7600" tIns="521100" rIns="890650" bIns="87600" anchor="ctr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500" b="0" i="0" u="none" strike="noStrike" cap="none" dirty="0">
                  <a:solidFill>
                    <a:srgbClr val="004AAD"/>
                  </a:solidFill>
                  <a:latin typeface="Calibri"/>
                  <a:ea typeface="Calibri"/>
                  <a:cs typeface="Calibri"/>
                  <a:sym typeface="Calibri"/>
                </a:rPr>
                <a:t>Creazione</a:t>
              </a:r>
              <a:endParaRPr dirty="0"/>
            </a:p>
            <a:p>
              <a:pPr marL="0" marR="0" lvl="1" indent="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None/>
              </a:pPr>
              <a:r>
                <a:rPr lang="it-IT" sz="1500" i="0" u="none" strike="noStrike" cap="none" dirty="0">
                  <a:solidFill>
                    <a:srgbClr val="004AAD"/>
                  </a:solidFill>
                  <a:latin typeface="Calibri"/>
                  <a:ea typeface="Calibri"/>
                  <a:cs typeface="Calibri"/>
                  <a:sym typeface="Calibri"/>
                </a:rPr>
                <a:t>Banca Dati dei Pareri</a:t>
              </a:r>
              <a:endParaRPr dirty="0"/>
            </a:p>
            <a:p>
              <a:pPr marL="0" marR="0" lvl="1" indent="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None/>
              </a:pPr>
              <a:endParaRPr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1" indent="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None/>
              </a:pPr>
              <a:endParaRPr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7323327" y="1712777"/>
              <a:ext cx="4261073" cy="1136469"/>
            </a:xfrm>
            <a:custGeom>
              <a:avLst/>
              <a:gdLst/>
              <a:ahLst/>
              <a:cxnLst/>
              <a:rect l="l" t="t" r="r" b="b"/>
              <a:pathLst>
                <a:path w="3535358" h="1733973" extrusionOk="0">
                  <a:moveTo>
                    <a:pt x="0" y="173397"/>
                  </a:moveTo>
                  <a:cubicBezTo>
                    <a:pt x="0" y="77632"/>
                    <a:pt x="77632" y="0"/>
                    <a:pt x="173397" y="0"/>
                  </a:cubicBezTo>
                  <a:lnTo>
                    <a:pt x="3361961" y="0"/>
                  </a:lnTo>
                  <a:cubicBezTo>
                    <a:pt x="3457726" y="0"/>
                    <a:pt x="3535358" y="77632"/>
                    <a:pt x="3535358" y="173397"/>
                  </a:cubicBezTo>
                  <a:lnTo>
                    <a:pt x="3535358" y="1560576"/>
                  </a:lnTo>
                  <a:cubicBezTo>
                    <a:pt x="3535358" y="1656341"/>
                    <a:pt x="3457726" y="1733973"/>
                    <a:pt x="3361961" y="1733973"/>
                  </a:cubicBezTo>
                  <a:lnTo>
                    <a:pt x="173397" y="1733973"/>
                  </a:lnTo>
                  <a:cubicBezTo>
                    <a:pt x="77632" y="1733973"/>
                    <a:pt x="0" y="1656341"/>
                    <a:pt x="0" y="1560576"/>
                  </a:cubicBezTo>
                  <a:lnTo>
                    <a:pt x="0" y="173397"/>
                  </a:lnTo>
                  <a:close/>
                </a:path>
              </a:pathLst>
            </a:custGeom>
            <a:solidFill>
              <a:schemeClr val="lt1">
                <a:alpha val="89803"/>
              </a:schemeClr>
            </a:solidFill>
            <a:ln w="25400" cap="flat" cmpd="sng">
              <a:solidFill>
                <a:srgbClr val="676C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148225" tIns="87600" rIns="87600" bIns="521100" anchor="t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500" b="0" i="0" u="none" strike="noStrike" cap="none" dirty="0">
                  <a:solidFill>
                    <a:srgbClr val="004AAD"/>
                  </a:solidFill>
                  <a:latin typeface="Calibri"/>
                  <a:ea typeface="Calibri"/>
                  <a:cs typeface="Calibri"/>
                  <a:sym typeface="Calibri"/>
                </a:rPr>
                <a:t>Sussistenza di </a:t>
              </a:r>
              <a:r>
                <a:rPr lang="it-IT" sz="1500" i="0" u="none" strike="noStrike" cap="none" dirty="0">
                  <a:solidFill>
                    <a:srgbClr val="004AAD"/>
                  </a:solidFill>
                  <a:latin typeface="Calibri"/>
                  <a:ea typeface="Calibri"/>
                  <a:cs typeface="Calibri"/>
                  <a:sym typeface="Calibri"/>
                </a:rPr>
                <a:t>uno strumento intuitivo ed agevole</a:t>
              </a:r>
              <a:r>
                <a:rPr lang="it-IT" sz="1500" b="1" i="0" u="none" strike="noStrike" cap="none" dirty="0">
                  <a:solidFill>
                    <a:srgbClr val="004AAD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500" b="0" i="0" u="none" strike="noStrike" cap="none" dirty="0">
                  <a:solidFill>
                    <a:srgbClr val="004AAD"/>
                  </a:solidFill>
                  <a:latin typeface="Calibri"/>
                  <a:ea typeface="Calibri"/>
                  <a:cs typeface="Calibri"/>
                  <a:sym typeface="Calibri"/>
                </a:rPr>
                <a:t>che permette la conoscibilità e fruibilità dei documenti che l’Ufficio ritiene di pubblicare</a:t>
              </a:r>
              <a:endParaRPr dirty="0"/>
            </a:p>
            <a:p>
              <a:pPr marL="114300" marR="0" lvl="1" indent="-3175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1329311" y="1712777"/>
              <a:ext cx="3447078" cy="1136469"/>
            </a:xfrm>
            <a:custGeom>
              <a:avLst/>
              <a:gdLst/>
              <a:ahLst/>
              <a:cxnLst/>
              <a:rect l="l" t="t" r="r" b="b"/>
              <a:pathLst>
                <a:path w="2676821" h="1733973" extrusionOk="0">
                  <a:moveTo>
                    <a:pt x="0" y="173397"/>
                  </a:moveTo>
                  <a:cubicBezTo>
                    <a:pt x="0" y="77632"/>
                    <a:pt x="77632" y="0"/>
                    <a:pt x="173397" y="0"/>
                  </a:cubicBezTo>
                  <a:lnTo>
                    <a:pt x="2503424" y="0"/>
                  </a:lnTo>
                  <a:cubicBezTo>
                    <a:pt x="2599189" y="0"/>
                    <a:pt x="2676821" y="77632"/>
                    <a:pt x="2676821" y="173397"/>
                  </a:cubicBezTo>
                  <a:lnTo>
                    <a:pt x="2676821" y="1560576"/>
                  </a:lnTo>
                  <a:cubicBezTo>
                    <a:pt x="2676821" y="1656341"/>
                    <a:pt x="2599189" y="1733973"/>
                    <a:pt x="2503424" y="1733973"/>
                  </a:cubicBezTo>
                  <a:lnTo>
                    <a:pt x="173397" y="1733973"/>
                  </a:lnTo>
                  <a:cubicBezTo>
                    <a:pt x="77632" y="1733973"/>
                    <a:pt x="0" y="1656341"/>
                    <a:pt x="0" y="1560576"/>
                  </a:cubicBezTo>
                  <a:lnTo>
                    <a:pt x="0" y="173397"/>
                  </a:lnTo>
                  <a:close/>
                </a:path>
              </a:pathLst>
            </a:custGeom>
            <a:solidFill>
              <a:schemeClr val="lt1">
                <a:alpha val="89803"/>
              </a:schemeClr>
            </a:solidFill>
            <a:ln w="25400" cap="flat" cmpd="sng">
              <a:solidFill>
                <a:srgbClr val="29A1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7600" tIns="87600" rIns="890650" bIns="521100" anchor="t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500" i="0" u="none" strike="noStrike" cap="none" dirty="0">
                  <a:solidFill>
                    <a:srgbClr val="004AAD"/>
                  </a:solidFill>
                  <a:latin typeface="Calibri"/>
                  <a:ea typeface="Calibri"/>
                  <a:cs typeface="Calibri"/>
                  <a:sym typeface="Calibri"/>
                </a:rPr>
                <a:t>Elaborazione documento </a:t>
              </a:r>
              <a:r>
                <a:rPr lang="it-IT" sz="1500" i="1" u="none" strike="noStrike" cap="none" dirty="0">
                  <a:solidFill>
                    <a:srgbClr val="004AAD"/>
                  </a:solidFill>
                  <a:latin typeface="Calibri"/>
                  <a:ea typeface="Calibri"/>
                  <a:cs typeface="Calibri"/>
                  <a:sym typeface="Calibri"/>
                </a:rPr>
                <a:t>Excel </a:t>
              </a:r>
              <a:r>
                <a:rPr lang="it-IT" sz="1500" b="0" i="0" u="none" strike="noStrike" cap="none" dirty="0">
                  <a:solidFill>
                    <a:srgbClr val="004AAD"/>
                  </a:solidFill>
                  <a:latin typeface="Calibri"/>
                  <a:ea typeface="Calibri"/>
                  <a:cs typeface="Calibri"/>
                  <a:sym typeface="Calibri"/>
                </a:rPr>
                <a:t>in cui sono stati razionalizzati i suddetti documenti sulla base dei parametri di riferimento</a:t>
              </a:r>
              <a:endParaRPr sz="1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3695530" y="1028530"/>
              <a:ext cx="2346282" cy="2346282"/>
            </a:xfrm>
            <a:custGeom>
              <a:avLst/>
              <a:gdLst/>
              <a:ahLst/>
              <a:cxnLst/>
              <a:rect l="l" t="t" r="r" b="b"/>
              <a:pathLst>
                <a:path w="2346282" h="2346282" extrusionOk="0">
                  <a:moveTo>
                    <a:pt x="0" y="2346282"/>
                  </a:moveTo>
                  <a:cubicBezTo>
                    <a:pt x="0" y="1050466"/>
                    <a:pt x="1050466" y="0"/>
                    <a:pt x="2346282" y="0"/>
                  </a:cubicBezTo>
                  <a:lnTo>
                    <a:pt x="2346282" y="2346282"/>
                  </a:lnTo>
                  <a:lnTo>
                    <a:pt x="0" y="2346282"/>
                  </a:lnTo>
                  <a:close/>
                </a:path>
              </a:pathLst>
            </a:custGeom>
            <a:solidFill>
              <a:srgbClr val="21A7B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8100" tIns="8081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it-IT" sz="1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Elaborazione</a:t>
              </a: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6150186" y="1028530"/>
              <a:ext cx="2346282" cy="2346282"/>
            </a:xfrm>
            <a:custGeom>
              <a:avLst/>
              <a:gdLst/>
              <a:ahLst/>
              <a:cxnLst/>
              <a:rect l="l" t="t" r="r" b="b"/>
              <a:pathLst>
                <a:path w="2346282" h="2346282" extrusionOk="0">
                  <a:moveTo>
                    <a:pt x="0" y="0"/>
                  </a:moveTo>
                  <a:cubicBezTo>
                    <a:pt x="1295816" y="0"/>
                    <a:pt x="2346282" y="1050466"/>
                    <a:pt x="2346282" y="2346282"/>
                  </a:cubicBezTo>
                  <a:lnTo>
                    <a:pt x="0" y="2346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6C9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0900" tIns="808100" rIns="8081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it-IT" sz="1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Fruibilità documenti</a:t>
              </a: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150186" y="3483185"/>
              <a:ext cx="2346282" cy="2346283"/>
            </a:xfrm>
            <a:custGeom>
              <a:avLst/>
              <a:gdLst/>
              <a:ahLst/>
              <a:cxnLst/>
              <a:rect l="l" t="t" r="r" b="b"/>
              <a:pathLst>
                <a:path w="2346282" h="2346282" extrusionOk="0">
                  <a:moveTo>
                    <a:pt x="2346282" y="0"/>
                  </a:moveTo>
                  <a:cubicBezTo>
                    <a:pt x="2346282" y="1295816"/>
                    <a:pt x="1295816" y="2346282"/>
                    <a:pt x="0" y="2346282"/>
                  </a:cubicBezTo>
                  <a:lnTo>
                    <a:pt x="0" y="0"/>
                  </a:lnTo>
                  <a:lnTo>
                    <a:pt x="2346282" y="0"/>
                  </a:lnTo>
                  <a:close/>
                </a:path>
              </a:pathLst>
            </a:custGeom>
            <a:solidFill>
              <a:srgbClr val="F2BA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0900" tIns="120900" rIns="808100" bIns="80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it-IT" sz="1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Consultazione</a:t>
              </a: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3695530" y="3483186"/>
              <a:ext cx="2346282" cy="2346282"/>
            </a:xfrm>
            <a:custGeom>
              <a:avLst/>
              <a:gdLst/>
              <a:ahLst/>
              <a:cxnLst/>
              <a:rect l="l" t="t" r="r" b="b"/>
              <a:pathLst>
                <a:path w="2346282" h="2346282" extrusionOk="0">
                  <a:moveTo>
                    <a:pt x="2346282" y="2346282"/>
                  </a:moveTo>
                  <a:cubicBezTo>
                    <a:pt x="1050466" y="2346282"/>
                    <a:pt x="0" y="1295816"/>
                    <a:pt x="0" y="0"/>
                  </a:cubicBezTo>
                  <a:lnTo>
                    <a:pt x="2346282" y="0"/>
                  </a:lnTo>
                  <a:lnTo>
                    <a:pt x="2346282" y="2346282"/>
                  </a:lnTo>
                  <a:close/>
                </a:path>
              </a:pathLst>
            </a:custGeom>
            <a:solidFill>
              <a:srgbClr val="AFCE3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8100" tIns="120900" rIns="120900" bIns="80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it-IT" sz="1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Banca Dati</a:t>
              </a: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5690954" y="2941319"/>
              <a:ext cx="810090" cy="7044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rgbClr val="B1C0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 rot="10800000">
              <a:off x="5690954" y="3212252"/>
              <a:ext cx="810090" cy="7044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rgbClr val="B1C0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4000"/>
              <a:buFont typeface="Calibri"/>
              <a:buNone/>
            </a:pPr>
            <a:r>
              <a:rPr lang="it-IT" sz="4000" b="1">
                <a:latin typeface="Calibri"/>
                <a:ea typeface="Calibri"/>
                <a:cs typeface="Calibri"/>
                <a:sym typeface="Calibri"/>
              </a:rPr>
              <a:t>RISULTATI ATTESI</a:t>
            </a:r>
            <a:endParaRPr/>
          </a:p>
        </p:txBody>
      </p:sp>
      <p:cxnSp>
        <p:nvCxnSpPr>
          <p:cNvPr id="223" name="Google Shape;223;p9"/>
          <p:cNvCxnSpPr>
            <a:cxnSpLocks/>
          </p:cNvCxnSpPr>
          <p:nvPr/>
        </p:nvCxnSpPr>
        <p:spPr>
          <a:xfrm>
            <a:off x="940484" y="1259630"/>
            <a:ext cx="3711688" cy="0"/>
          </a:xfrm>
          <a:prstGeom prst="straightConnector1">
            <a:avLst/>
          </a:prstGeom>
          <a:noFill/>
          <a:ln w="28575" cap="flat" cmpd="sng">
            <a:solidFill>
              <a:srgbClr val="004AAD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754</Words>
  <Application>Microsoft Office PowerPoint</Application>
  <PresentationFormat>Widescreen</PresentationFormat>
  <Paragraphs>56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Office Theme</vt:lpstr>
      <vt:lpstr>1_Office Theme</vt:lpstr>
      <vt:lpstr>PON LAVOROPUBBLICO.GOV</vt:lpstr>
      <vt:lpstr>FINALITÀ DELLA BANCA DATI</vt:lpstr>
      <vt:lpstr>FINALITÀ DELLA BANCA DATI</vt:lpstr>
      <vt:lpstr>OBIETTIVI  </vt:lpstr>
      <vt:lpstr>OBIETTIVI </vt:lpstr>
      <vt:lpstr>PUNTO DI PARTENZA</vt:lpstr>
      <vt:lpstr>PUNTO DI PARTENZA</vt:lpstr>
      <vt:lpstr>METODO DI LAVORO</vt:lpstr>
      <vt:lpstr>RISULTATI ATTESI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BANCA DATI DEI PARERI</dc:title>
  <dc:creator>Roberto Medde</dc:creator>
  <cp:lastModifiedBy>Eleonora Carli</cp:lastModifiedBy>
  <cp:revision>16</cp:revision>
  <dcterms:created xsi:type="dcterms:W3CDTF">2022-05-23T13:33:13Z</dcterms:created>
  <dcterms:modified xsi:type="dcterms:W3CDTF">2022-10-10T10:07:26Z</dcterms:modified>
</cp:coreProperties>
</file>